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4"/>
    <p:sldMasterId id="2147483728" r:id="rId5"/>
    <p:sldMasterId id="214748372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Playfair Display Medium"/>
      <p:regular r:id="rId71"/>
      <p:bold r:id="rId72"/>
      <p:italic r:id="rId73"/>
      <p:boldItalic r:id="rId74"/>
    </p:embeddedFont>
    <p:embeddedFont>
      <p:font typeface="Playfair Display"/>
      <p:regular r:id="rId75"/>
      <p:bold r:id="rId76"/>
      <p:italic r:id="rId77"/>
      <p:boldItalic r:id="rId78"/>
    </p:embeddedFont>
    <p:embeddedFont>
      <p:font typeface="Montserrat"/>
      <p:regular r:id="rId79"/>
      <p:bold r:id="rId80"/>
      <p:italic r:id="rId81"/>
      <p:boldItalic r:id="rId82"/>
    </p:embeddedFont>
    <p:embeddedFont>
      <p:font typeface="Montserrat Medium"/>
      <p:regular r:id="rId83"/>
      <p:bold r:id="rId84"/>
      <p:italic r:id="rId85"/>
      <p:boldItalic r:id="rId86"/>
    </p:embeddedFont>
    <p:embeddedFont>
      <p:font typeface="Quicksand"/>
      <p:regular r:id="rId87"/>
      <p:bold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ontserratMedium-bold.fntdata"/><Relationship Id="rId83" Type="http://schemas.openxmlformats.org/officeDocument/2006/relationships/font" Target="fonts/MontserratMedium-regular.fntdata"/><Relationship Id="rId42" Type="http://schemas.openxmlformats.org/officeDocument/2006/relationships/slide" Target="slides/slide35.xml"/><Relationship Id="rId86" Type="http://schemas.openxmlformats.org/officeDocument/2006/relationships/font" Target="fonts/MontserratMedium-boldItalic.fntdata"/><Relationship Id="rId41" Type="http://schemas.openxmlformats.org/officeDocument/2006/relationships/slide" Target="slides/slide34.xml"/><Relationship Id="rId85" Type="http://schemas.openxmlformats.org/officeDocument/2006/relationships/font" Target="fonts/MontserratMedium-italic.fntdata"/><Relationship Id="rId44" Type="http://schemas.openxmlformats.org/officeDocument/2006/relationships/slide" Target="slides/slide37.xml"/><Relationship Id="rId88" Type="http://schemas.openxmlformats.org/officeDocument/2006/relationships/font" Target="fonts/Quicksand-bold.fntdata"/><Relationship Id="rId43" Type="http://schemas.openxmlformats.org/officeDocument/2006/relationships/slide" Target="slides/slide36.xml"/><Relationship Id="rId87" Type="http://schemas.openxmlformats.org/officeDocument/2006/relationships/font" Target="fonts/Quicksand-regular.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layfairDisplayMedium-italic.fntdata"/><Relationship Id="rId72" Type="http://schemas.openxmlformats.org/officeDocument/2006/relationships/font" Target="fonts/PlayfairDisplayMedium-bold.fntdata"/><Relationship Id="rId31" Type="http://schemas.openxmlformats.org/officeDocument/2006/relationships/slide" Target="slides/slide24.xml"/><Relationship Id="rId75" Type="http://schemas.openxmlformats.org/officeDocument/2006/relationships/font" Target="fonts/PlayfairDisplay-regular.fntdata"/><Relationship Id="rId30" Type="http://schemas.openxmlformats.org/officeDocument/2006/relationships/slide" Target="slides/slide23.xml"/><Relationship Id="rId74" Type="http://schemas.openxmlformats.org/officeDocument/2006/relationships/font" Target="fonts/PlayfairDisplayMedium-boldItalic.fntdata"/><Relationship Id="rId33" Type="http://schemas.openxmlformats.org/officeDocument/2006/relationships/slide" Target="slides/slide26.xml"/><Relationship Id="rId77" Type="http://schemas.openxmlformats.org/officeDocument/2006/relationships/font" Target="fonts/PlayfairDisplay-italic.fntdata"/><Relationship Id="rId32" Type="http://schemas.openxmlformats.org/officeDocument/2006/relationships/slide" Target="slides/slide25.xml"/><Relationship Id="rId76" Type="http://schemas.openxmlformats.org/officeDocument/2006/relationships/font" Target="fonts/PlayfairDisplay-bold.fntdata"/><Relationship Id="rId35" Type="http://schemas.openxmlformats.org/officeDocument/2006/relationships/slide" Target="slides/slide28.xml"/><Relationship Id="rId79" Type="http://schemas.openxmlformats.org/officeDocument/2006/relationships/font" Target="fonts/Montserrat-regular.fntdata"/><Relationship Id="rId34" Type="http://schemas.openxmlformats.org/officeDocument/2006/relationships/slide" Target="slides/slide27.xml"/><Relationship Id="rId78" Type="http://schemas.openxmlformats.org/officeDocument/2006/relationships/font" Target="fonts/PlayfairDisplay-boldItalic.fntdata"/><Relationship Id="rId71" Type="http://schemas.openxmlformats.org/officeDocument/2006/relationships/font" Target="fonts/PlayfairDisplayMedium-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7a039aac40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7a039aac40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095777d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e095777d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095777d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095777d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095777d7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e095777d7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e095777d7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e095777d7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e095777d7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e095777d7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095777d7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095777d7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ddca3ab2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ddca3ab2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e095777d7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e095777d7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e095777d7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e095777d7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e095777d7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e095777d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af1db21e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af1db21e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e095777d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e095777d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e095777d7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e095777d7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e095777d7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e095777d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095777d7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095777d7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095777d7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095777d7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e095777d7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e095777d7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e095777d7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e095777d7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e095777d7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e095777d7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e095777d7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e095777d7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095777d7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095777d7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a039aac40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a039aac40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d572d122b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d572d122b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d572d122b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d572d122b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d572d122b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d572d122b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d572d122b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d572d122b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d572d122b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d572d122b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d572d122b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d572d122b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d572d122b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d572d122b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d572d8796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d572d8796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d572d87963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d572d8796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d572d87963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d572d87963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7a039aac40_0_2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a039aac40_0_2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d572d8796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d572d8796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d572d87963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d572d87963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d572d8796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d572d8796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d572d87963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d572d87963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d572d87963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d572d87963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d572d879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d572d879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d572d8796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d572d8796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d572d879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d572d879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d572d8796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d572d8796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d572d8796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d572d8796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095777d7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e095777d7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d572d8796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d572d8796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d572d8796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d572d8796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d572d8796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d572d8796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d572d8796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d572d8796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d39332d0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d39332d0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d39332d04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d39332d04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d39332d04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d39332d04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d39332d04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d39332d04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d39332d04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d39332d04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d39332d04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d39332d04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7a039aac40_0_2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a039aac40_0_2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d39332d04c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d39332d04c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d39332d04c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d39332d04c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d39332d04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d39332d04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e095777d7f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e095777d7f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b8932e0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b8932e0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ddca3ab2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ddca3ab2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d572d8796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d572d8796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150" y="1124700"/>
            <a:ext cx="9144000" cy="28941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1171500" y="1516975"/>
            <a:ext cx="6801000" cy="144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300"/>
              <a:buFont typeface="Playfair Display"/>
              <a:buNone/>
              <a:defRPr b="1" sz="4300">
                <a:solidFill>
                  <a:srgbClr val="FFFFFF"/>
                </a:solidFill>
                <a:latin typeface="Playfair Display"/>
                <a:ea typeface="Playfair Display"/>
                <a:cs typeface="Playfair Display"/>
                <a:sym typeface="Playfair Display"/>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1390650" y="2957225"/>
            <a:ext cx="6362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900"/>
              <a:buFont typeface="Montserrat Medium"/>
              <a:buNone/>
              <a:defRPr>
                <a:solidFill>
                  <a:srgbClr val="FFFFFF"/>
                </a:solidFill>
                <a:latin typeface="Montserrat Medium"/>
                <a:ea typeface="Montserrat Medium"/>
                <a:cs typeface="Montserrat Medium"/>
                <a:sym typeface="Montserrat Medium"/>
              </a:defRPr>
            </a:lvl1pPr>
            <a:lvl2pPr lvl="1"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14"/>
          <p:cNvSpPr/>
          <p:nvPr/>
        </p:nvSpPr>
        <p:spPr>
          <a:xfrm rot="5400000">
            <a:off x="-667200" y="375523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10800000">
            <a:off x="7092600" y="9478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342">
          <p15:clr>
            <a:srgbClr val="FA7B17"/>
          </p15:clr>
        </p15:guide>
        <p15:guide id="2" pos="456">
          <p15:clr>
            <a:srgbClr val="FA7B17"/>
          </p15:clr>
        </p15:guide>
        <p15:guide id="3" orient="horz" pos="2937">
          <p15:clr>
            <a:srgbClr val="FA7B17"/>
          </p15:clr>
        </p15:guide>
        <p15:guide id="4" pos="530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5"/>
          <p:cNvSpPr/>
          <p:nvPr/>
        </p:nvSpPr>
        <p:spPr>
          <a:xfrm>
            <a:off x="0" y="2305050"/>
            <a:ext cx="5181600" cy="24384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txBox="1"/>
          <p:nvPr>
            <p:ph type="title"/>
          </p:nvPr>
        </p:nvSpPr>
        <p:spPr>
          <a:xfrm>
            <a:off x="723975" y="2856900"/>
            <a:ext cx="4457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700"/>
              <a:buNone/>
              <a:defRPr>
                <a:solidFill>
                  <a:srgbClr val="FFFFFF"/>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5" name="Google Shape;65;p15"/>
          <p:cNvSpPr txBox="1"/>
          <p:nvPr>
            <p:ph idx="1" type="subTitle"/>
          </p:nvPr>
        </p:nvSpPr>
        <p:spPr>
          <a:xfrm>
            <a:off x="723975" y="3512700"/>
            <a:ext cx="28224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700"/>
              <a:buFont typeface="Montserrat Medium"/>
              <a:buNone/>
              <a:defRPr sz="1600">
                <a:solidFill>
                  <a:srgbClr val="FFFFFF"/>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66" name="Google Shape;66;p15"/>
          <p:cNvSpPr/>
          <p:nvPr/>
        </p:nvSpPr>
        <p:spPr>
          <a:xfrm rot="10800000">
            <a:off x="3871838" y="442228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rot="5400000">
            <a:off x="832920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5143500"/>
          </a:xfrm>
          <a:prstGeom prst="rect">
            <a:avLst/>
          </a:prstGeom>
          <a:solidFill>
            <a:srgbClr val="F4F7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71" name="Google Shape;71;p16"/>
          <p:cNvSpPr txBox="1"/>
          <p:nvPr>
            <p:ph idx="1" type="body"/>
          </p:nvPr>
        </p:nvSpPr>
        <p:spPr>
          <a:xfrm>
            <a:off x="723900" y="992550"/>
            <a:ext cx="7696200" cy="3158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8C4303"/>
              </a:buClr>
              <a:buSzPts val="1200"/>
              <a:buAutoNum type="arabicPeriod"/>
              <a:defRPr sz="1700">
                <a:solidFill>
                  <a:srgbClr val="000000"/>
                </a:solidFill>
                <a:latin typeface="Arial"/>
                <a:ea typeface="Arial"/>
                <a:cs typeface="Arial"/>
                <a:sym typeface="Arial"/>
              </a:defRPr>
            </a:lvl1pPr>
            <a:lvl2pPr indent="-304800" lvl="1" marL="914400" rtl="0">
              <a:spcBef>
                <a:spcPts val="1600"/>
              </a:spcBef>
              <a:spcAft>
                <a:spcPts val="0"/>
              </a:spcAft>
              <a:buClr>
                <a:srgbClr val="000000"/>
              </a:buClr>
              <a:buSzPts val="1200"/>
              <a:buAutoNum type="alphaLcPeriod"/>
              <a:defRPr>
                <a:solidFill>
                  <a:srgbClr val="000000"/>
                </a:solidFill>
              </a:defRPr>
            </a:lvl2pPr>
            <a:lvl3pPr indent="-304800" lvl="2" marL="1371600" rtl="0">
              <a:spcBef>
                <a:spcPts val="1600"/>
              </a:spcBef>
              <a:spcAft>
                <a:spcPts val="0"/>
              </a:spcAft>
              <a:buClr>
                <a:srgbClr val="000000"/>
              </a:buClr>
              <a:buSzPts val="1200"/>
              <a:buAutoNum type="romanLcPeriod"/>
              <a:defRPr>
                <a:solidFill>
                  <a:srgbClr val="000000"/>
                </a:solidFill>
              </a:defRPr>
            </a:lvl3pPr>
            <a:lvl4pPr indent="-304800" lvl="3" marL="1828800" rtl="0">
              <a:spcBef>
                <a:spcPts val="1600"/>
              </a:spcBef>
              <a:spcAft>
                <a:spcPts val="0"/>
              </a:spcAft>
              <a:buClr>
                <a:srgbClr val="000000"/>
              </a:buClr>
              <a:buSzPts val="1200"/>
              <a:buAutoNum type="arabicPeriod"/>
              <a:defRPr>
                <a:solidFill>
                  <a:srgbClr val="000000"/>
                </a:solidFill>
              </a:defRPr>
            </a:lvl4pPr>
            <a:lvl5pPr indent="-304800" lvl="4" marL="2286000" rtl="0">
              <a:spcBef>
                <a:spcPts val="1600"/>
              </a:spcBef>
              <a:spcAft>
                <a:spcPts val="0"/>
              </a:spcAft>
              <a:buClr>
                <a:srgbClr val="000000"/>
              </a:buClr>
              <a:buSzPts val="1200"/>
              <a:buAutoNum type="alphaLcPeriod"/>
              <a:defRPr>
                <a:solidFill>
                  <a:srgbClr val="000000"/>
                </a:solidFill>
              </a:defRPr>
            </a:lvl5pPr>
            <a:lvl6pPr indent="-304800" lvl="5" marL="2743200" rtl="0">
              <a:spcBef>
                <a:spcPts val="1600"/>
              </a:spcBef>
              <a:spcAft>
                <a:spcPts val="0"/>
              </a:spcAft>
              <a:buClr>
                <a:srgbClr val="000000"/>
              </a:buClr>
              <a:buSzPts val="1200"/>
              <a:buAutoNum type="romanLcPeriod"/>
              <a:defRPr>
                <a:solidFill>
                  <a:srgbClr val="000000"/>
                </a:solidFill>
              </a:defRPr>
            </a:lvl6pPr>
            <a:lvl7pPr indent="-304800" lvl="6" marL="3200400" rtl="0">
              <a:spcBef>
                <a:spcPts val="1600"/>
              </a:spcBef>
              <a:spcAft>
                <a:spcPts val="0"/>
              </a:spcAft>
              <a:buClr>
                <a:srgbClr val="000000"/>
              </a:buClr>
              <a:buSzPts val="1200"/>
              <a:buAutoNum type="arabicPeriod"/>
              <a:defRPr>
                <a:solidFill>
                  <a:srgbClr val="000000"/>
                </a:solidFill>
              </a:defRPr>
            </a:lvl7pPr>
            <a:lvl8pPr indent="-304800" lvl="7" marL="3657600" rtl="0">
              <a:spcBef>
                <a:spcPts val="1600"/>
              </a:spcBef>
              <a:spcAft>
                <a:spcPts val="0"/>
              </a:spcAft>
              <a:buClr>
                <a:srgbClr val="000000"/>
              </a:buClr>
              <a:buSzPts val="1200"/>
              <a:buAutoNum type="alphaLcPeriod"/>
              <a:defRPr>
                <a:solidFill>
                  <a:srgbClr val="000000"/>
                </a:solidFill>
              </a:defRPr>
            </a:lvl8pPr>
            <a:lvl9pPr indent="-304800" lvl="8" marL="4114800" rtl="0">
              <a:spcBef>
                <a:spcPts val="1600"/>
              </a:spcBef>
              <a:spcAft>
                <a:spcPts val="1600"/>
              </a:spcAft>
              <a:buClr>
                <a:srgbClr val="000000"/>
              </a:buClr>
              <a:buSzPts val="1200"/>
              <a:buAutoNum type="romanLcPeriod"/>
              <a:defRPr>
                <a:solidFill>
                  <a:srgbClr val="000000"/>
                </a:solidFill>
              </a:defRPr>
            </a:lvl9pPr>
          </a:lstStyle>
          <a:p/>
        </p:txBody>
      </p:sp>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p:nvPr/>
        </p:nvSpPr>
        <p:spPr>
          <a:xfrm>
            <a:off x="0" y="0"/>
            <a:ext cx="9144000" cy="5143500"/>
          </a:xfrm>
          <a:prstGeom prst="rect">
            <a:avLst/>
          </a:prstGeom>
          <a:solidFill>
            <a:srgbClr val="F4F7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p:nvPr/>
        </p:nvSpPr>
        <p:spPr>
          <a:xfrm>
            <a:off x="1533900" y="1371600"/>
            <a:ext cx="2961900" cy="25716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p:nvPr/>
        </p:nvSpPr>
        <p:spPr>
          <a:xfrm>
            <a:off x="4666000" y="1371600"/>
            <a:ext cx="2961900" cy="25716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78" name="Google Shape;78;p17"/>
          <p:cNvSpPr txBox="1"/>
          <p:nvPr>
            <p:ph idx="1" type="body"/>
          </p:nvPr>
        </p:nvSpPr>
        <p:spPr>
          <a:xfrm>
            <a:off x="1603538"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79" name="Google Shape;79;p17"/>
          <p:cNvSpPr txBox="1"/>
          <p:nvPr>
            <p:ph idx="2" type="body"/>
          </p:nvPr>
        </p:nvSpPr>
        <p:spPr>
          <a:xfrm>
            <a:off x="4753453"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0" name="Google Shape;8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1" name="Google Shape;81;p17"/>
          <p:cNvSpPr txBox="1"/>
          <p:nvPr>
            <p:ph idx="3" type="title"/>
          </p:nvPr>
        </p:nvSpPr>
        <p:spPr>
          <a:xfrm>
            <a:off x="19445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82" name="Google Shape;82;p17"/>
          <p:cNvSpPr txBox="1"/>
          <p:nvPr>
            <p:ph idx="4" type="title"/>
          </p:nvPr>
        </p:nvSpPr>
        <p:spPr>
          <a:xfrm>
            <a:off x="50944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83" name="Google Shape;83;p17"/>
          <p:cNvSpPr/>
          <p:nvPr/>
        </p:nvSpPr>
        <p:spPr>
          <a:xfrm rot="5400000">
            <a:off x="8459550"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rot="5400000">
            <a:off x="-1234200" y="3188106"/>
            <a:ext cx="31896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p:nvPr/>
        </p:nvSpPr>
        <p:spPr>
          <a:xfrm>
            <a:off x="0" y="0"/>
            <a:ext cx="9144000" cy="5143500"/>
          </a:xfrm>
          <a:prstGeom prst="rect">
            <a:avLst/>
          </a:prstGeom>
          <a:solidFill>
            <a:srgbClr val="F4F7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88" name="Google Shape;8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9" name="Google Shape;89;p18"/>
          <p:cNvSpPr/>
          <p:nvPr/>
        </p:nvSpPr>
        <p:spPr>
          <a:xfrm rot="10800000">
            <a:off x="8127000" y="0"/>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rot="5400000">
            <a:off x="8276850" y="4279050"/>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p:nvPr/>
        </p:nvSpPr>
        <p:spPr>
          <a:xfrm>
            <a:off x="0" y="0"/>
            <a:ext cx="9144000" cy="5143500"/>
          </a:xfrm>
          <a:prstGeom prst="rect">
            <a:avLst/>
          </a:prstGeom>
          <a:solidFill>
            <a:srgbClr val="F4F7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txBox="1"/>
          <p:nvPr>
            <p:ph type="title"/>
          </p:nvPr>
        </p:nvSpPr>
        <p:spPr>
          <a:xfrm>
            <a:off x="4000500" y="1331425"/>
            <a:ext cx="4419600" cy="706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24A00"/>
              </a:buClr>
              <a:buSzPts val="2400"/>
              <a:buNone/>
              <a:defRPr>
                <a:solidFill>
                  <a:srgbClr val="324A00"/>
                </a:solidFill>
              </a:defRPr>
            </a:lvl1pPr>
            <a:lvl2pPr lvl="1" rtl="0">
              <a:spcBef>
                <a:spcPts val="0"/>
              </a:spcBef>
              <a:spcAft>
                <a:spcPts val="0"/>
              </a:spcAft>
              <a:buClr>
                <a:srgbClr val="324A00"/>
              </a:buClr>
              <a:buSzPts val="2400"/>
              <a:buNone/>
              <a:defRPr sz="2400">
                <a:solidFill>
                  <a:srgbClr val="324A00"/>
                </a:solidFill>
              </a:defRPr>
            </a:lvl2pPr>
            <a:lvl3pPr lvl="2" rtl="0">
              <a:spcBef>
                <a:spcPts val="0"/>
              </a:spcBef>
              <a:spcAft>
                <a:spcPts val="0"/>
              </a:spcAft>
              <a:buClr>
                <a:srgbClr val="324A00"/>
              </a:buClr>
              <a:buSzPts val="2400"/>
              <a:buNone/>
              <a:defRPr sz="2400">
                <a:solidFill>
                  <a:srgbClr val="324A00"/>
                </a:solidFill>
              </a:defRPr>
            </a:lvl3pPr>
            <a:lvl4pPr lvl="3" rtl="0">
              <a:spcBef>
                <a:spcPts val="0"/>
              </a:spcBef>
              <a:spcAft>
                <a:spcPts val="0"/>
              </a:spcAft>
              <a:buClr>
                <a:srgbClr val="324A00"/>
              </a:buClr>
              <a:buSzPts val="2400"/>
              <a:buNone/>
              <a:defRPr sz="2400">
                <a:solidFill>
                  <a:srgbClr val="324A00"/>
                </a:solidFill>
              </a:defRPr>
            </a:lvl4pPr>
            <a:lvl5pPr lvl="4" rtl="0">
              <a:spcBef>
                <a:spcPts val="0"/>
              </a:spcBef>
              <a:spcAft>
                <a:spcPts val="0"/>
              </a:spcAft>
              <a:buClr>
                <a:srgbClr val="324A00"/>
              </a:buClr>
              <a:buSzPts val="2400"/>
              <a:buNone/>
              <a:defRPr sz="2400">
                <a:solidFill>
                  <a:srgbClr val="324A00"/>
                </a:solidFill>
              </a:defRPr>
            </a:lvl5pPr>
            <a:lvl6pPr lvl="5" rtl="0">
              <a:spcBef>
                <a:spcPts val="0"/>
              </a:spcBef>
              <a:spcAft>
                <a:spcPts val="0"/>
              </a:spcAft>
              <a:buClr>
                <a:srgbClr val="324A00"/>
              </a:buClr>
              <a:buSzPts val="2400"/>
              <a:buNone/>
              <a:defRPr sz="2400">
                <a:solidFill>
                  <a:srgbClr val="324A00"/>
                </a:solidFill>
              </a:defRPr>
            </a:lvl6pPr>
            <a:lvl7pPr lvl="6" rtl="0">
              <a:spcBef>
                <a:spcPts val="0"/>
              </a:spcBef>
              <a:spcAft>
                <a:spcPts val="0"/>
              </a:spcAft>
              <a:buClr>
                <a:srgbClr val="324A00"/>
              </a:buClr>
              <a:buSzPts val="2400"/>
              <a:buNone/>
              <a:defRPr sz="2400">
                <a:solidFill>
                  <a:srgbClr val="324A00"/>
                </a:solidFill>
              </a:defRPr>
            </a:lvl7pPr>
            <a:lvl8pPr lvl="7" rtl="0">
              <a:spcBef>
                <a:spcPts val="0"/>
              </a:spcBef>
              <a:spcAft>
                <a:spcPts val="0"/>
              </a:spcAft>
              <a:buClr>
                <a:srgbClr val="324A00"/>
              </a:buClr>
              <a:buSzPts val="2400"/>
              <a:buNone/>
              <a:defRPr sz="2400">
                <a:solidFill>
                  <a:srgbClr val="324A00"/>
                </a:solidFill>
              </a:defRPr>
            </a:lvl8pPr>
            <a:lvl9pPr lvl="8" rtl="0">
              <a:spcBef>
                <a:spcPts val="0"/>
              </a:spcBef>
              <a:spcAft>
                <a:spcPts val="0"/>
              </a:spcAft>
              <a:buClr>
                <a:srgbClr val="324A00"/>
              </a:buClr>
              <a:buSzPts val="2400"/>
              <a:buNone/>
              <a:defRPr sz="2400">
                <a:solidFill>
                  <a:srgbClr val="324A00"/>
                </a:solidFill>
              </a:defRPr>
            </a:lvl9pPr>
          </a:lstStyle>
          <a:p/>
        </p:txBody>
      </p:sp>
      <p:sp>
        <p:nvSpPr>
          <p:cNvPr id="94" name="Google Shape;94;p19"/>
          <p:cNvSpPr txBox="1"/>
          <p:nvPr>
            <p:ph idx="1" type="body"/>
          </p:nvPr>
        </p:nvSpPr>
        <p:spPr>
          <a:xfrm>
            <a:off x="5419725" y="2126725"/>
            <a:ext cx="3000300" cy="20547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95" name="Google Shape;9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6" name="Shape 96"/>
        <p:cNvGrpSpPr/>
        <p:nvPr/>
      </p:nvGrpSpPr>
      <p:grpSpPr>
        <a:xfrm>
          <a:off x="0" y="0"/>
          <a:ext cx="0" cy="0"/>
          <a:chOff x="0" y="0"/>
          <a:chExt cx="0" cy="0"/>
        </a:xfrm>
      </p:grpSpPr>
      <p:sp>
        <p:nvSpPr>
          <p:cNvPr id="97" name="Google Shape;97;p20"/>
          <p:cNvSpPr/>
          <p:nvPr/>
        </p:nvSpPr>
        <p:spPr>
          <a:xfrm rot="5400000">
            <a:off x="2436125" y="-787125"/>
            <a:ext cx="4119000" cy="56736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0"/>
          <p:cNvSpPr txBox="1"/>
          <p:nvPr>
            <p:ph type="title"/>
          </p:nvPr>
        </p:nvSpPr>
        <p:spPr>
          <a:xfrm>
            <a:off x="1861350" y="904150"/>
            <a:ext cx="542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7200"/>
              <a:buNone/>
              <a:defRPr sz="7200">
                <a:solidFill>
                  <a:srgbClr val="FFFFFF"/>
                </a:solidFill>
              </a:defRPr>
            </a:lvl1pPr>
            <a:lvl2pPr lvl="1" rtl="0" algn="ctr">
              <a:spcBef>
                <a:spcPts val="0"/>
              </a:spcBef>
              <a:spcAft>
                <a:spcPts val="0"/>
              </a:spcAft>
              <a:buClr>
                <a:srgbClr val="FFFFFF"/>
              </a:buClr>
              <a:buSzPts val="7200"/>
              <a:buNone/>
              <a:defRPr sz="7200">
                <a:solidFill>
                  <a:srgbClr val="FFFFFF"/>
                </a:solidFill>
              </a:defRPr>
            </a:lvl2pPr>
            <a:lvl3pPr lvl="2" rtl="0" algn="ctr">
              <a:spcBef>
                <a:spcPts val="0"/>
              </a:spcBef>
              <a:spcAft>
                <a:spcPts val="0"/>
              </a:spcAft>
              <a:buClr>
                <a:srgbClr val="FFFFFF"/>
              </a:buClr>
              <a:buSzPts val="7200"/>
              <a:buNone/>
              <a:defRPr sz="7200">
                <a:solidFill>
                  <a:srgbClr val="FFFFFF"/>
                </a:solidFill>
              </a:defRPr>
            </a:lvl3pPr>
            <a:lvl4pPr lvl="3" rtl="0" algn="ctr">
              <a:spcBef>
                <a:spcPts val="0"/>
              </a:spcBef>
              <a:spcAft>
                <a:spcPts val="0"/>
              </a:spcAft>
              <a:buClr>
                <a:srgbClr val="FFFFFF"/>
              </a:buClr>
              <a:buSzPts val="7200"/>
              <a:buNone/>
              <a:defRPr sz="7200">
                <a:solidFill>
                  <a:srgbClr val="FFFFFF"/>
                </a:solidFill>
              </a:defRPr>
            </a:lvl4pPr>
            <a:lvl5pPr lvl="4" rtl="0" algn="ctr">
              <a:spcBef>
                <a:spcPts val="0"/>
              </a:spcBef>
              <a:spcAft>
                <a:spcPts val="0"/>
              </a:spcAft>
              <a:buClr>
                <a:srgbClr val="FFFFFF"/>
              </a:buClr>
              <a:buSzPts val="7200"/>
              <a:buNone/>
              <a:defRPr sz="7200">
                <a:solidFill>
                  <a:srgbClr val="FFFFFF"/>
                </a:solidFill>
              </a:defRPr>
            </a:lvl5pPr>
            <a:lvl6pPr lvl="5" rtl="0" algn="ctr">
              <a:spcBef>
                <a:spcPts val="0"/>
              </a:spcBef>
              <a:spcAft>
                <a:spcPts val="0"/>
              </a:spcAft>
              <a:buClr>
                <a:srgbClr val="FFFFFF"/>
              </a:buClr>
              <a:buSzPts val="7200"/>
              <a:buNone/>
              <a:defRPr sz="7200">
                <a:solidFill>
                  <a:srgbClr val="FFFFFF"/>
                </a:solidFill>
              </a:defRPr>
            </a:lvl6pPr>
            <a:lvl7pPr lvl="6" rtl="0" algn="ctr">
              <a:spcBef>
                <a:spcPts val="0"/>
              </a:spcBef>
              <a:spcAft>
                <a:spcPts val="0"/>
              </a:spcAft>
              <a:buClr>
                <a:srgbClr val="FFFFFF"/>
              </a:buClr>
              <a:buSzPts val="7200"/>
              <a:buNone/>
              <a:defRPr sz="7200">
                <a:solidFill>
                  <a:srgbClr val="FFFFFF"/>
                </a:solidFill>
              </a:defRPr>
            </a:lvl7pPr>
            <a:lvl8pPr lvl="7" rtl="0" algn="ctr">
              <a:spcBef>
                <a:spcPts val="0"/>
              </a:spcBef>
              <a:spcAft>
                <a:spcPts val="0"/>
              </a:spcAft>
              <a:buClr>
                <a:srgbClr val="FFFFFF"/>
              </a:buClr>
              <a:buSzPts val="7200"/>
              <a:buNone/>
              <a:defRPr sz="7200">
                <a:solidFill>
                  <a:srgbClr val="FFFFFF"/>
                </a:solidFill>
              </a:defRPr>
            </a:lvl8pPr>
            <a:lvl9pPr lvl="8" rtl="0" algn="ctr">
              <a:spcBef>
                <a:spcPts val="0"/>
              </a:spcBef>
              <a:spcAft>
                <a:spcPts val="0"/>
              </a:spcAft>
              <a:buClr>
                <a:srgbClr val="FFFFFF"/>
              </a:buClr>
              <a:buSzPts val="7200"/>
              <a:buNone/>
              <a:defRPr sz="7200">
                <a:solidFill>
                  <a:srgbClr val="FFFFFF"/>
                </a:solidFill>
              </a:defRPr>
            </a:lvl9pPr>
          </a:lstStyle>
          <a:p/>
        </p:txBody>
      </p:sp>
      <p:sp>
        <p:nvSpPr>
          <p:cNvPr id="99" name="Google Shape;99;p20"/>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p:nvPr/>
        </p:nvSpPr>
        <p:spPr>
          <a:xfrm rot="10800000">
            <a:off x="0" y="39319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21"/>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txBox="1"/>
          <p:nvPr>
            <p:ph idx="1" type="subTitle"/>
          </p:nvPr>
        </p:nvSpPr>
        <p:spPr>
          <a:xfrm>
            <a:off x="723975" y="1075825"/>
            <a:ext cx="40452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4" name="Google Shape;104;p21"/>
          <p:cNvSpPr txBox="1"/>
          <p:nvPr>
            <p:ph idx="2" type="body"/>
          </p:nvPr>
        </p:nvSpPr>
        <p:spPr>
          <a:xfrm>
            <a:off x="723975" y="1648700"/>
            <a:ext cx="3837000" cy="3128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5" name="Google Shape;10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6" name="Google Shape;106;p21"/>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 name="Shape 107"/>
        <p:cNvGrpSpPr/>
        <p:nvPr/>
      </p:nvGrpSpPr>
      <p:grpSpPr>
        <a:xfrm>
          <a:off x="0" y="0"/>
          <a:ext cx="0" cy="0"/>
          <a:chOff x="0" y="0"/>
          <a:chExt cx="0" cy="0"/>
        </a:xfrm>
      </p:grpSpPr>
      <p:sp>
        <p:nvSpPr>
          <p:cNvPr id="108" name="Google Shape;108;p22"/>
          <p:cNvSpPr/>
          <p:nvPr/>
        </p:nvSpPr>
        <p:spPr>
          <a:xfrm>
            <a:off x="419100" y="0"/>
            <a:ext cx="3505200" cy="3943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2"/>
          <p:cNvSpPr txBox="1"/>
          <p:nvPr>
            <p:ph type="title"/>
          </p:nvPr>
        </p:nvSpPr>
        <p:spPr>
          <a:xfrm>
            <a:off x="643775" y="0"/>
            <a:ext cx="3266400" cy="3628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36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
        <p:nvSpPr>
          <p:cNvPr id="110" name="Google Shape;11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1" name="Google Shape;111;p22"/>
          <p:cNvSpPr/>
          <p:nvPr/>
        </p:nvSpPr>
        <p:spPr>
          <a:xfrm rot="5400000">
            <a:off x="-667050" y="3755175"/>
            <a:ext cx="20553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rot="5400000">
            <a:off x="8459538"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 name="Shape 113"/>
        <p:cNvGrpSpPr/>
        <p:nvPr/>
      </p:nvGrpSpPr>
      <p:grpSpPr>
        <a:xfrm>
          <a:off x="0" y="0"/>
          <a:ext cx="0" cy="0"/>
          <a:chOff x="0" y="0"/>
          <a:chExt cx="0" cy="0"/>
        </a:xfrm>
      </p:grpSpPr>
      <p:sp>
        <p:nvSpPr>
          <p:cNvPr id="114" name="Google Shape;114;p23"/>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0000"/>
              <a:buNone/>
              <a:defRPr sz="10700">
                <a:solidFill>
                  <a:schemeClr val="accent5"/>
                </a:solidFill>
              </a:defRPr>
            </a:lvl1pPr>
            <a:lvl2pPr lvl="1" rtl="0" algn="ctr">
              <a:spcBef>
                <a:spcPts val="0"/>
              </a:spcBef>
              <a:spcAft>
                <a:spcPts val="0"/>
              </a:spcAft>
              <a:buSzPts val="20000"/>
              <a:buNone/>
              <a:defRPr sz="20000"/>
            </a:lvl2pPr>
            <a:lvl3pPr lvl="2" rtl="0" algn="ctr">
              <a:spcBef>
                <a:spcPts val="0"/>
              </a:spcBef>
              <a:spcAft>
                <a:spcPts val="0"/>
              </a:spcAft>
              <a:buSzPts val="20000"/>
              <a:buNone/>
              <a:defRPr sz="20000"/>
            </a:lvl3pPr>
            <a:lvl4pPr lvl="3" rtl="0" algn="ctr">
              <a:spcBef>
                <a:spcPts val="0"/>
              </a:spcBef>
              <a:spcAft>
                <a:spcPts val="0"/>
              </a:spcAft>
              <a:buSzPts val="20000"/>
              <a:buNone/>
              <a:defRPr sz="20000"/>
            </a:lvl4pPr>
            <a:lvl5pPr lvl="4" rtl="0" algn="ctr">
              <a:spcBef>
                <a:spcPts val="0"/>
              </a:spcBef>
              <a:spcAft>
                <a:spcPts val="0"/>
              </a:spcAft>
              <a:buSzPts val="20000"/>
              <a:buNone/>
              <a:defRPr sz="20000"/>
            </a:lvl5pPr>
            <a:lvl6pPr lvl="5" rtl="0" algn="ctr">
              <a:spcBef>
                <a:spcPts val="0"/>
              </a:spcBef>
              <a:spcAft>
                <a:spcPts val="0"/>
              </a:spcAft>
              <a:buSzPts val="20000"/>
              <a:buNone/>
              <a:defRPr sz="20000"/>
            </a:lvl6pPr>
            <a:lvl7pPr lvl="6" rtl="0" algn="ctr">
              <a:spcBef>
                <a:spcPts val="0"/>
              </a:spcBef>
              <a:spcAft>
                <a:spcPts val="0"/>
              </a:spcAft>
              <a:buSzPts val="20000"/>
              <a:buNone/>
              <a:defRPr sz="20000"/>
            </a:lvl7pPr>
            <a:lvl8pPr lvl="7" rtl="0" algn="ctr">
              <a:spcBef>
                <a:spcPts val="0"/>
              </a:spcBef>
              <a:spcAft>
                <a:spcPts val="0"/>
              </a:spcAft>
              <a:buSzPts val="20000"/>
              <a:buNone/>
              <a:defRPr sz="20000"/>
            </a:lvl8pPr>
            <a:lvl9pPr lvl="8" rtl="0" algn="ctr">
              <a:spcBef>
                <a:spcPts val="0"/>
              </a:spcBef>
              <a:spcAft>
                <a:spcPts val="0"/>
              </a:spcAft>
              <a:buSzPts val="20000"/>
              <a:buNone/>
              <a:defRPr sz="20000"/>
            </a:lvl9pPr>
          </a:lstStyle>
          <a:p>
            <a:r>
              <a:t>xx%</a:t>
            </a:r>
          </a:p>
        </p:txBody>
      </p:sp>
      <p:sp>
        <p:nvSpPr>
          <p:cNvPr id="116" name="Google Shape;116;p23"/>
          <p:cNvSpPr txBox="1"/>
          <p:nvPr>
            <p:ph idx="1" type="body"/>
          </p:nvPr>
        </p:nvSpPr>
        <p:spPr>
          <a:xfrm>
            <a:off x="311700" y="3069625"/>
            <a:ext cx="8520600" cy="1300800"/>
          </a:xfrm>
          <a:prstGeom prst="rect">
            <a:avLst/>
          </a:prstGeom>
        </p:spPr>
        <p:txBody>
          <a:bodyPr anchorCtr="0" anchor="t" bIns="91425" lIns="91425" spcFirstLastPara="1" rIns="91425" wrap="square" tIns="91425">
            <a:noAutofit/>
          </a:bodyPr>
          <a:lstStyle>
            <a:lvl1pPr indent="-374650" lvl="0" marL="457200" rtl="0" algn="ctr">
              <a:spcBef>
                <a:spcPts val="0"/>
              </a:spcBef>
              <a:spcAft>
                <a:spcPts val="0"/>
              </a:spcAft>
              <a:buSzPts val="2300"/>
              <a:buChar char="●"/>
              <a:defRPr sz="2300"/>
            </a:lvl1pPr>
            <a:lvl2pPr indent="-349250" lvl="1" marL="914400" rtl="0" algn="ctr">
              <a:spcBef>
                <a:spcPts val="1600"/>
              </a:spcBef>
              <a:spcAft>
                <a:spcPts val="0"/>
              </a:spcAft>
              <a:buSzPts val="1900"/>
              <a:buChar char="○"/>
              <a:defRPr sz="1900"/>
            </a:lvl2pPr>
            <a:lvl3pPr indent="-349250" lvl="2" marL="1371600" rtl="0" algn="ctr">
              <a:spcBef>
                <a:spcPts val="1600"/>
              </a:spcBef>
              <a:spcAft>
                <a:spcPts val="0"/>
              </a:spcAft>
              <a:buSzPts val="1900"/>
              <a:buChar char="■"/>
              <a:defRPr sz="1900"/>
            </a:lvl3pPr>
            <a:lvl4pPr indent="-349250" lvl="3" marL="1828800" rtl="0" algn="ctr">
              <a:spcBef>
                <a:spcPts val="1600"/>
              </a:spcBef>
              <a:spcAft>
                <a:spcPts val="0"/>
              </a:spcAft>
              <a:buSzPts val="1900"/>
              <a:buChar char="●"/>
              <a:defRPr sz="1900"/>
            </a:lvl4pPr>
            <a:lvl5pPr indent="-349250" lvl="4" marL="2286000" rtl="0" algn="ctr">
              <a:spcBef>
                <a:spcPts val="1600"/>
              </a:spcBef>
              <a:spcAft>
                <a:spcPts val="0"/>
              </a:spcAft>
              <a:buSzPts val="1900"/>
              <a:buChar char="○"/>
              <a:defRPr sz="1900"/>
            </a:lvl5pPr>
            <a:lvl6pPr indent="-349250" lvl="5" marL="2743200" rtl="0" algn="ctr">
              <a:spcBef>
                <a:spcPts val="1600"/>
              </a:spcBef>
              <a:spcAft>
                <a:spcPts val="0"/>
              </a:spcAft>
              <a:buSzPts val="1900"/>
              <a:buChar char="■"/>
              <a:defRPr sz="1900"/>
            </a:lvl6pPr>
            <a:lvl7pPr indent="-349250" lvl="6" marL="3200400" rtl="0" algn="ctr">
              <a:spcBef>
                <a:spcPts val="1600"/>
              </a:spcBef>
              <a:spcAft>
                <a:spcPts val="0"/>
              </a:spcAft>
              <a:buSzPts val="1900"/>
              <a:buChar char="●"/>
              <a:defRPr sz="1900"/>
            </a:lvl7pPr>
            <a:lvl8pPr indent="-349250" lvl="7" marL="3657600" rtl="0" algn="ctr">
              <a:spcBef>
                <a:spcPts val="1600"/>
              </a:spcBef>
              <a:spcAft>
                <a:spcPts val="0"/>
              </a:spcAft>
              <a:buSzPts val="1900"/>
              <a:buChar char="○"/>
              <a:defRPr sz="1900"/>
            </a:lvl8pPr>
            <a:lvl9pPr indent="-349250" lvl="8" marL="4114800" rtl="0" algn="ctr">
              <a:spcBef>
                <a:spcPts val="1600"/>
              </a:spcBef>
              <a:spcAft>
                <a:spcPts val="1600"/>
              </a:spcAft>
              <a:buSzPts val="1900"/>
              <a:buChar char="■"/>
              <a:defRPr sz="1900"/>
            </a:lvl9pPr>
          </a:lstStyle>
          <a:p/>
        </p:txBody>
      </p:sp>
      <p:sp>
        <p:nvSpPr>
          <p:cNvPr id="117" name="Google Shape;11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23"/>
          <p:cNvSpPr/>
          <p:nvPr/>
        </p:nvSpPr>
        <p:spPr>
          <a:xfrm rot="5400000">
            <a:off x="8330700" y="4309775"/>
            <a:ext cx="10077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rot="10800000">
            <a:off x="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1">
    <p:spTree>
      <p:nvGrpSpPr>
        <p:cNvPr id="122" name="Shape 122"/>
        <p:cNvGrpSpPr/>
        <p:nvPr/>
      </p:nvGrpSpPr>
      <p:grpSpPr>
        <a:xfrm>
          <a:off x="0" y="0"/>
          <a:ext cx="0" cy="0"/>
          <a:chOff x="0" y="0"/>
          <a:chExt cx="0" cy="0"/>
        </a:xfrm>
      </p:grpSpPr>
      <p:sp>
        <p:nvSpPr>
          <p:cNvPr id="123" name="Google Shape;123;p25"/>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5" name="Google Shape;125;p25"/>
          <p:cNvSpPr txBox="1"/>
          <p:nvPr>
            <p:ph type="title"/>
          </p:nvPr>
        </p:nvSpPr>
        <p:spPr>
          <a:xfrm>
            <a:off x="1385250" y="3175325"/>
            <a:ext cx="40029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b="0" sz="2600">
                <a:solidFill>
                  <a:srgbClr val="B45400"/>
                </a:solidFill>
                <a:latin typeface="Playfair Display Medium"/>
                <a:ea typeface="Playfair Display Medium"/>
                <a:cs typeface="Playfair Display Medium"/>
                <a:sym typeface="Playfair Display Medium"/>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126" name="Google Shape;126;p25"/>
          <p:cNvSpPr txBox="1"/>
          <p:nvPr>
            <p:ph idx="2" type="title"/>
          </p:nvPr>
        </p:nvSpPr>
        <p:spPr>
          <a:xfrm>
            <a:off x="1385250" y="1146300"/>
            <a:ext cx="4242900" cy="2088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127" name="Google Shape;127;p25"/>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p:nvPr/>
        </p:nvSpPr>
        <p:spPr>
          <a:xfrm rot="5400000">
            <a:off x="7185900" y="1234081"/>
            <a:ext cx="31896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9" name="Shape 129"/>
        <p:cNvGrpSpPr/>
        <p:nvPr/>
      </p:nvGrpSpPr>
      <p:grpSpPr>
        <a:xfrm>
          <a:off x="0" y="0"/>
          <a:ext cx="0" cy="0"/>
          <a:chOff x="0" y="0"/>
          <a:chExt cx="0" cy="0"/>
        </a:xfrm>
      </p:grpSpPr>
      <p:sp>
        <p:nvSpPr>
          <p:cNvPr id="130" name="Google Shape;130;p26"/>
          <p:cNvSpPr/>
          <p:nvPr/>
        </p:nvSpPr>
        <p:spPr>
          <a:xfrm>
            <a:off x="0" y="1295400"/>
            <a:ext cx="3771900" cy="3273600"/>
          </a:xfrm>
          <a:prstGeom prst="rect">
            <a:avLst/>
          </a:prstGeom>
          <a:solidFill>
            <a:srgbClr val="F4F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6"/>
          <p:cNvSpPr txBox="1"/>
          <p:nvPr>
            <p:ph type="title"/>
          </p:nvPr>
        </p:nvSpPr>
        <p:spPr>
          <a:xfrm>
            <a:off x="723975" y="1597200"/>
            <a:ext cx="2286000" cy="374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latin typeface="Quicksand"/>
                <a:ea typeface="Quicksand"/>
                <a:cs typeface="Quicksand"/>
                <a:sym typeface="Quicksand"/>
              </a:defRPr>
            </a:lvl2pPr>
            <a:lvl3pPr lvl="2" rtl="0">
              <a:spcBef>
                <a:spcPts val="0"/>
              </a:spcBef>
              <a:spcAft>
                <a:spcPts val="0"/>
              </a:spcAft>
              <a:buClr>
                <a:srgbClr val="324A00"/>
              </a:buClr>
              <a:buSzPts val="2800"/>
              <a:buNone/>
              <a:defRPr>
                <a:solidFill>
                  <a:srgbClr val="324A00"/>
                </a:solidFill>
                <a:latin typeface="Quicksand"/>
                <a:ea typeface="Quicksand"/>
                <a:cs typeface="Quicksand"/>
                <a:sym typeface="Quicksand"/>
              </a:defRPr>
            </a:lvl3pPr>
            <a:lvl4pPr lvl="3" rtl="0">
              <a:spcBef>
                <a:spcPts val="0"/>
              </a:spcBef>
              <a:spcAft>
                <a:spcPts val="0"/>
              </a:spcAft>
              <a:buClr>
                <a:srgbClr val="324A00"/>
              </a:buClr>
              <a:buSzPts val="2800"/>
              <a:buNone/>
              <a:defRPr>
                <a:solidFill>
                  <a:srgbClr val="324A00"/>
                </a:solidFill>
                <a:latin typeface="Quicksand"/>
                <a:ea typeface="Quicksand"/>
                <a:cs typeface="Quicksand"/>
                <a:sym typeface="Quicksand"/>
              </a:defRPr>
            </a:lvl4pPr>
            <a:lvl5pPr lvl="4" rtl="0">
              <a:spcBef>
                <a:spcPts val="0"/>
              </a:spcBef>
              <a:spcAft>
                <a:spcPts val="0"/>
              </a:spcAft>
              <a:buClr>
                <a:srgbClr val="324A00"/>
              </a:buClr>
              <a:buSzPts val="2800"/>
              <a:buNone/>
              <a:defRPr>
                <a:solidFill>
                  <a:srgbClr val="324A00"/>
                </a:solidFill>
                <a:latin typeface="Quicksand"/>
                <a:ea typeface="Quicksand"/>
                <a:cs typeface="Quicksand"/>
                <a:sym typeface="Quicksand"/>
              </a:defRPr>
            </a:lvl5pPr>
            <a:lvl6pPr lvl="5" rtl="0">
              <a:spcBef>
                <a:spcPts val="0"/>
              </a:spcBef>
              <a:spcAft>
                <a:spcPts val="0"/>
              </a:spcAft>
              <a:buClr>
                <a:srgbClr val="324A00"/>
              </a:buClr>
              <a:buSzPts val="2800"/>
              <a:buNone/>
              <a:defRPr>
                <a:solidFill>
                  <a:srgbClr val="324A00"/>
                </a:solidFill>
                <a:latin typeface="Quicksand"/>
                <a:ea typeface="Quicksand"/>
                <a:cs typeface="Quicksand"/>
                <a:sym typeface="Quicksand"/>
              </a:defRPr>
            </a:lvl6pPr>
            <a:lvl7pPr lvl="6" rtl="0">
              <a:spcBef>
                <a:spcPts val="0"/>
              </a:spcBef>
              <a:spcAft>
                <a:spcPts val="0"/>
              </a:spcAft>
              <a:buClr>
                <a:srgbClr val="324A00"/>
              </a:buClr>
              <a:buSzPts val="2800"/>
              <a:buNone/>
              <a:defRPr>
                <a:solidFill>
                  <a:srgbClr val="324A00"/>
                </a:solidFill>
                <a:latin typeface="Quicksand"/>
                <a:ea typeface="Quicksand"/>
                <a:cs typeface="Quicksand"/>
                <a:sym typeface="Quicksand"/>
              </a:defRPr>
            </a:lvl7pPr>
            <a:lvl8pPr lvl="7" rtl="0">
              <a:spcBef>
                <a:spcPts val="0"/>
              </a:spcBef>
              <a:spcAft>
                <a:spcPts val="0"/>
              </a:spcAft>
              <a:buClr>
                <a:srgbClr val="324A00"/>
              </a:buClr>
              <a:buSzPts val="2800"/>
              <a:buNone/>
              <a:defRPr>
                <a:solidFill>
                  <a:srgbClr val="324A00"/>
                </a:solidFill>
                <a:latin typeface="Quicksand"/>
                <a:ea typeface="Quicksand"/>
                <a:cs typeface="Quicksand"/>
                <a:sym typeface="Quicksand"/>
              </a:defRPr>
            </a:lvl8pPr>
            <a:lvl9pPr lvl="8" rtl="0">
              <a:spcBef>
                <a:spcPts val="0"/>
              </a:spcBef>
              <a:spcAft>
                <a:spcPts val="0"/>
              </a:spcAft>
              <a:buClr>
                <a:srgbClr val="324A00"/>
              </a:buClr>
              <a:buSzPts val="2800"/>
              <a:buNone/>
              <a:defRPr>
                <a:solidFill>
                  <a:srgbClr val="324A00"/>
                </a:solidFill>
                <a:latin typeface="Quicksand"/>
                <a:ea typeface="Quicksand"/>
                <a:cs typeface="Quicksand"/>
                <a:sym typeface="Quicksand"/>
              </a:defRPr>
            </a:lvl9pPr>
          </a:lstStyle>
          <a:p/>
        </p:txBody>
      </p:sp>
      <p:sp>
        <p:nvSpPr>
          <p:cNvPr id="132" name="Google Shape;132;p26"/>
          <p:cNvSpPr txBox="1"/>
          <p:nvPr>
            <p:ph idx="1" type="body"/>
          </p:nvPr>
        </p:nvSpPr>
        <p:spPr>
          <a:xfrm>
            <a:off x="704925" y="2225850"/>
            <a:ext cx="2705100" cy="112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17500" lvl="1" marL="914400" rtl="0">
              <a:spcBef>
                <a:spcPts val="1600"/>
              </a:spcBef>
              <a:spcAft>
                <a:spcPts val="0"/>
              </a:spcAft>
              <a:buClr>
                <a:srgbClr val="000000"/>
              </a:buClr>
              <a:buSzPts val="1400"/>
              <a:buChar char="○"/>
              <a:defRPr>
                <a:solidFill>
                  <a:srgbClr val="000000"/>
                </a:solidFill>
              </a:defRPr>
            </a:lvl2pPr>
            <a:lvl3pPr indent="-317500" lvl="2" marL="1371600" rtl="0">
              <a:spcBef>
                <a:spcPts val="1600"/>
              </a:spcBef>
              <a:spcAft>
                <a:spcPts val="0"/>
              </a:spcAft>
              <a:buClr>
                <a:srgbClr val="000000"/>
              </a:buClr>
              <a:buSzPts val="1400"/>
              <a:buChar char="■"/>
              <a:defRPr>
                <a:solidFill>
                  <a:srgbClr val="000000"/>
                </a:solidFill>
              </a:defRPr>
            </a:lvl3pPr>
            <a:lvl4pPr indent="-317500" lvl="3" marL="1828800" rtl="0">
              <a:spcBef>
                <a:spcPts val="1600"/>
              </a:spcBef>
              <a:spcAft>
                <a:spcPts val="0"/>
              </a:spcAft>
              <a:buClr>
                <a:srgbClr val="000000"/>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Clr>
                <a:srgbClr val="000000"/>
              </a:buClr>
              <a:buSzPts val="1400"/>
              <a:buChar char="■"/>
              <a:defRPr>
                <a:solidFill>
                  <a:srgbClr val="000000"/>
                </a:solidFill>
              </a:defRPr>
            </a:lvl6pPr>
            <a:lvl7pPr indent="-317500" lvl="6" marL="3200400" rtl="0">
              <a:spcBef>
                <a:spcPts val="1600"/>
              </a:spcBef>
              <a:spcAft>
                <a:spcPts val="0"/>
              </a:spcAft>
              <a:buClr>
                <a:srgbClr val="000000"/>
              </a:buClr>
              <a:buSzPts val="1400"/>
              <a:buChar char="●"/>
              <a:defRPr>
                <a:solidFill>
                  <a:srgbClr val="000000"/>
                </a:solidFill>
              </a:defRPr>
            </a:lvl7pPr>
            <a:lvl8pPr indent="-317500" lvl="7" marL="3657600" rtl="0">
              <a:spcBef>
                <a:spcPts val="1600"/>
              </a:spcBef>
              <a:spcAft>
                <a:spcPts val="0"/>
              </a:spcAft>
              <a:buClr>
                <a:srgbClr val="000000"/>
              </a:buClr>
              <a:buSzPts val="1400"/>
              <a:buChar char="○"/>
              <a:defRPr>
                <a:solidFill>
                  <a:srgbClr val="000000"/>
                </a:solidFill>
              </a:defRPr>
            </a:lvl8pPr>
            <a:lvl9pPr indent="-317500" lvl="8" marL="4114800" rtl="0">
              <a:spcBef>
                <a:spcPts val="1600"/>
              </a:spcBef>
              <a:spcAft>
                <a:spcPts val="1600"/>
              </a:spcAft>
              <a:buClr>
                <a:srgbClr val="000000"/>
              </a:buClr>
              <a:buSzPts val="1400"/>
              <a:buChar char="■"/>
              <a:defRPr>
                <a:solidFill>
                  <a:srgbClr val="000000"/>
                </a:solidFill>
              </a:defRPr>
            </a:lvl9pPr>
          </a:lstStyle>
          <a:p/>
        </p:txBody>
      </p:sp>
      <p:sp>
        <p:nvSpPr>
          <p:cNvPr id="133" name="Google Shape;133;p26"/>
          <p:cNvSpPr/>
          <p:nvPr/>
        </p:nvSpPr>
        <p:spPr>
          <a:xfrm rot="5400000">
            <a:off x="274297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p:nvPr/>
        </p:nvSpPr>
        <p:spPr>
          <a:xfrm rot="10800000">
            <a:off x="7092600" y="0"/>
            <a:ext cx="20514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35" name="Shape 135"/>
        <p:cNvGrpSpPr/>
        <p:nvPr/>
      </p:nvGrpSpPr>
      <p:grpSpPr>
        <a:xfrm>
          <a:off x="0" y="0"/>
          <a:ext cx="0" cy="0"/>
          <a:chOff x="0" y="0"/>
          <a:chExt cx="0" cy="0"/>
        </a:xfrm>
      </p:grpSpPr>
      <p:sp>
        <p:nvSpPr>
          <p:cNvPr id="136" name="Google Shape;136;p27"/>
          <p:cNvSpPr/>
          <p:nvPr/>
        </p:nvSpPr>
        <p:spPr>
          <a:xfrm>
            <a:off x="5372100" y="543000"/>
            <a:ext cx="3771900" cy="3273600"/>
          </a:xfrm>
          <a:prstGeom prst="rect">
            <a:avLst/>
          </a:prstGeom>
          <a:solidFill>
            <a:srgbClr val="F4F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7"/>
          <p:cNvSpPr txBox="1"/>
          <p:nvPr>
            <p:ph type="title"/>
          </p:nvPr>
        </p:nvSpPr>
        <p:spPr>
          <a:xfrm>
            <a:off x="6115050" y="1143000"/>
            <a:ext cx="2286000" cy="374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2800"/>
              <a:buNone/>
              <a:defRPr>
                <a:solidFill>
                  <a:srgbClr val="324A00"/>
                </a:solidFill>
              </a:defRPr>
            </a:lvl1pPr>
            <a:lvl2pPr lvl="1" rtl="0" algn="r">
              <a:spcBef>
                <a:spcPts val="0"/>
              </a:spcBef>
              <a:spcAft>
                <a:spcPts val="0"/>
              </a:spcAft>
              <a:buSzPts val="2800"/>
              <a:buNone/>
              <a:defRPr>
                <a:latin typeface="Quicksand"/>
                <a:ea typeface="Quicksand"/>
                <a:cs typeface="Quicksand"/>
                <a:sym typeface="Quicksand"/>
              </a:defRPr>
            </a:lvl2pPr>
            <a:lvl3pPr lvl="2" rtl="0" algn="r">
              <a:spcBef>
                <a:spcPts val="0"/>
              </a:spcBef>
              <a:spcAft>
                <a:spcPts val="0"/>
              </a:spcAft>
              <a:buSzPts val="2800"/>
              <a:buNone/>
              <a:defRPr>
                <a:latin typeface="Quicksand"/>
                <a:ea typeface="Quicksand"/>
                <a:cs typeface="Quicksand"/>
                <a:sym typeface="Quicksand"/>
              </a:defRPr>
            </a:lvl3pPr>
            <a:lvl4pPr lvl="3" rtl="0" algn="r">
              <a:spcBef>
                <a:spcPts val="0"/>
              </a:spcBef>
              <a:spcAft>
                <a:spcPts val="0"/>
              </a:spcAft>
              <a:buSzPts val="2800"/>
              <a:buNone/>
              <a:defRPr>
                <a:latin typeface="Quicksand"/>
                <a:ea typeface="Quicksand"/>
                <a:cs typeface="Quicksand"/>
                <a:sym typeface="Quicksand"/>
              </a:defRPr>
            </a:lvl4pPr>
            <a:lvl5pPr lvl="4" rtl="0" algn="r">
              <a:spcBef>
                <a:spcPts val="0"/>
              </a:spcBef>
              <a:spcAft>
                <a:spcPts val="0"/>
              </a:spcAft>
              <a:buSzPts val="2800"/>
              <a:buNone/>
              <a:defRPr>
                <a:latin typeface="Quicksand"/>
                <a:ea typeface="Quicksand"/>
                <a:cs typeface="Quicksand"/>
                <a:sym typeface="Quicksand"/>
              </a:defRPr>
            </a:lvl5pPr>
            <a:lvl6pPr lvl="5" rtl="0" algn="r">
              <a:spcBef>
                <a:spcPts val="0"/>
              </a:spcBef>
              <a:spcAft>
                <a:spcPts val="0"/>
              </a:spcAft>
              <a:buSzPts val="2800"/>
              <a:buNone/>
              <a:defRPr>
                <a:latin typeface="Quicksand"/>
                <a:ea typeface="Quicksand"/>
                <a:cs typeface="Quicksand"/>
                <a:sym typeface="Quicksand"/>
              </a:defRPr>
            </a:lvl6pPr>
            <a:lvl7pPr lvl="6" rtl="0" algn="r">
              <a:spcBef>
                <a:spcPts val="0"/>
              </a:spcBef>
              <a:spcAft>
                <a:spcPts val="0"/>
              </a:spcAft>
              <a:buSzPts val="2800"/>
              <a:buNone/>
              <a:defRPr>
                <a:latin typeface="Quicksand"/>
                <a:ea typeface="Quicksand"/>
                <a:cs typeface="Quicksand"/>
                <a:sym typeface="Quicksand"/>
              </a:defRPr>
            </a:lvl7pPr>
            <a:lvl8pPr lvl="7" rtl="0" algn="r">
              <a:spcBef>
                <a:spcPts val="0"/>
              </a:spcBef>
              <a:spcAft>
                <a:spcPts val="0"/>
              </a:spcAft>
              <a:buSzPts val="2800"/>
              <a:buNone/>
              <a:defRPr>
                <a:latin typeface="Quicksand"/>
                <a:ea typeface="Quicksand"/>
                <a:cs typeface="Quicksand"/>
                <a:sym typeface="Quicksand"/>
              </a:defRPr>
            </a:lvl8pPr>
            <a:lvl9pPr lvl="8" rtl="0" algn="r">
              <a:spcBef>
                <a:spcPts val="0"/>
              </a:spcBef>
              <a:spcAft>
                <a:spcPts val="0"/>
              </a:spcAft>
              <a:buSzPts val="2800"/>
              <a:buNone/>
              <a:defRPr>
                <a:latin typeface="Quicksand"/>
                <a:ea typeface="Quicksand"/>
                <a:cs typeface="Quicksand"/>
                <a:sym typeface="Quicksand"/>
              </a:defRPr>
            </a:lvl9pPr>
          </a:lstStyle>
          <a:p/>
        </p:txBody>
      </p:sp>
      <p:sp>
        <p:nvSpPr>
          <p:cNvPr id="138" name="Google Shape;138;p27"/>
          <p:cNvSpPr txBox="1"/>
          <p:nvPr>
            <p:ph idx="1" type="body"/>
          </p:nvPr>
        </p:nvSpPr>
        <p:spPr>
          <a:xfrm>
            <a:off x="5715000" y="1771650"/>
            <a:ext cx="2705100" cy="11208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39" name="Google Shape;139;p27"/>
          <p:cNvSpPr/>
          <p:nvPr/>
        </p:nvSpPr>
        <p:spPr>
          <a:xfrm rot="10800000">
            <a:off x="4316925" y="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7"/>
          <p:cNvSpPr/>
          <p:nvPr/>
        </p:nvSpPr>
        <p:spPr>
          <a:xfrm rot="5400000">
            <a:off x="-856675" y="3941850"/>
            <a:ext cx="20514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141" name="Shape 141"/>
        <p:cNvGrpSpPr/>
        <p:nvPr/>
      </p:nvGrpSpPr>
      <p:grpSpPr>
        <a:xfrm>
          <a:off x="0" y="0"/>
          <a:ext cx="0" cy="0"/>
          <a:chOff x="0" y="0"/>
          <a:chExt cx="0" cy="0"/>
        </a:xfrm>
      </p:grpSpPr>
      <p:sp>
        <p:nvSpPr>
          <p:cNvPr id="142" name="Google Shape;142;p28"/>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8"/>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144" name="Google Shape;144;p28"/>
          <p:cNvSpPr txBox="1"/>
          <p:nvPr>
            <p:ph hasCustomPrompt="1" idx="2" type="title"/>
          </p:nvPr>
        </p:nvSpPr>
        <p:spPr>
          <a:xfrm>
            <a:off x="7239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5" name="Google Shape;145;p28"/>
          <p:cNvSpPr txBox="1"/>
          <p:nvPr>
            <p:ph idx="3" type="title"/>
          </p:nvPr>
        </p:nvSpPr>
        <p:spPr>
          <a:xfrm>
            <a:off x="1741350"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146" name="Google Shape;146;p28"/>
          <p:cNvSpPr txBox="1"/>
          <p:nvPr>
            <p:ph idx="4" type="title"/>
          </p:nvPr>
        </p:nvSpPr>
        <p:spPr>
          <a:xfrm>
            <a:off x="17413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147" name="Google Shape;147;p28"/>
          <p:cNvSpPr txBox="1"/>
          <p:nvPr>
            <p:ph hasCustomPrompt="1" idx="5" type="title"/>
          </p:nvPr>
        </p:nvSpPr>
        <p:spPr>
          <a:xfrm>
            <a:off x="7239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8" name="Google Shape;148;p28"/>
          <p:cNvSpPr txBox="1"/>
          <p:nvPr>
            <p:ph idx="6" type="title"/>
          </p:nvPr>
        </p:nvSpPr>
        <p:spPr>
          <a:xfrm>
            <a:off x="1741350"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149" name="Google Shape;149;p28"/>
          <p:cNvSpPr txBox="1"/>
          <p:nvPr>
            <p:ph idx="7" type="title"/>
          </p:nvPr>
        </p:nvSpPr>
        <p:spPr>
          <a:xfrm>
            <a:off x="17413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150" name="Google Shape;150;p28"/>
          <p:cNvSpPr txBox="1"/>
          <p:nvPr>
            <p:ph hasCustomPrompt="1" idx="8" type="title"/>
          </p:nvPr>
        </p:nvSpPr>
        <p:spPr>
          <a:xfrm>
            <a:off x="7239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1" name="Google Shape;151;p28"/>
          <p:cNvSpPr txBox="1"/>
          <p:nvPr>
            <p:ph idx="9" type="title"/>
          </p:nvPr>
        </p:nvSpPr>
        <p:spPr>
          <a:xfrm>
            <a:off x="1741350"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152" name="Google Shape;152;p28"/>
          <p:cNvSpPr txBox="1"/>
          <p:nvPr>
            <p:ph idx="13" type="title"/>
          </p:nvPr>
        </p:nvSpPr>
        <p:spPr>
          <a:xfrm>
            <a:off x="17413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153" name="Google Shape;153;p28"/>
          <p:cNvSpPr txBox="1"/>
          <p:nvPr>
            <p:ph hasCustomPrompt="1" idx="14" type="title"/>
          </p:nvPr>
        </p:nvSpPr>
        <p:spPr>
          <a:xfrm>
            <a:off x="49500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4" name="Google Shape;154;p28"/>
          <p:cNvSpPr txBox="1"/>
          <p:nvPr>
            <p:ph idx="15" type="title"/>
          </p:nvPr>
        </p:nvSpPr>
        <p:spPr>
          <a:xfrm>
            <a:off x="5967438"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155" name="Google Shape;155;p28"/>
          <p:cNvSpPr txBox="1"/>
          <p:nvPr>
            <p:ph idx="16" type="title"/>
          </p:nvPr>
        </p:nvSpPr>
        <p:spPr>
          <a:xfrm>
            <a:off x="59674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156" name="Google Shape;156;p28"/>
          <p:cNvSpPr txBox="1"/>
          <p:nvPr>
            <p:ph hasCustomPrompt="1" idx="17" type="title"/>
          </p:nvPr>
        </p:nvSpPr>
        <p:spPr>
          <a:xfrm>
            <a:off x="49500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7" name="Google Shape;157;p28"/>
          <p:cNvSpPr txBox="1"/>
          <p:nvPr>
            <p:ph idx="18" type="title"/>
          </p:nvPr>
        </p:nvSpPr>
        <p:spPr>
          <a:xfrm>
            <a:off x="5967438"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158" name="Google Shape;158;p28"/>
          <p:cNvSpPr txBox="1"/>
          <p:nvPr>
            <p:ph idx="19" type="title"/>
          </p:nvPr>
        </p:nvSpPr>
        <p:spPr>
          <a:xfrm>
            <a:off x="59674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159" name="Google Shape;159;p28"/>
          <p:cNvSpPr txBox="1"/>
          <p:nvPr>
            <p:ph hasCustomPrompt="1" idx="20" type="title"/>
          </p:nvPr>
        </p:nvSpPr>
        <p:spPr>
          <a:xfrm>
            <a:off x="49500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0" name="Google Shape;160;p28"/>
          <p:cNvSpPr txBox="1"/>
          <p:nvPr>
            <p:ph idx="21" type="title"/>
          </p:nvPr>
        </p:nvSpPr>
        <p:spPr>
          <a:xfrm>
            <a:off x="5967438"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161" name="Google Shape;161;p28"/>
          <p:cNvSpPr txBox="1"/>
          <p:nvPr>
            <p:ph idx="22" type="title"/>
          </p:nvPr>
        </p:nvSpPr>
        <p:spPr>
          <a:xfrm>
            <a:off x="59674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62" name="Shape 162"/>
        <p:cNvGrpSpPr/>
        <p:nvPr/>
      </p:nvGrpSpPr>
      <p:grpSpPr>
        <a:xfrm>
          <a:off x="0" y="0"/>
          <a:ext cx="0" cy="0"/>
          <a:chOff x="0" y="0"/>
          <a:chExt cx="0" cy="0"/>
        </a:xfrm>
      </p:grpSpPr>
      <p:sp>
        <p:nvSpPr>
          <p:cNvPr id="163" name="Google Shape;163;p29"/>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50" y="1371600"/>
            <a:ext cx="9144000" cy="25716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166" name="Google Shape;166;p29"/>
          <p:cNvSpPr txBox="1"/>
          <p:nvPr>
            <p:ph idx="1" type="body"/>
          </p:nvPr>
        </p:nvSpPr>
        <p:spPr>
          <a:xfrm>
            <a:off x="723900"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67" name="Google Shape;167;p29"/>
          <p:cNvSpPr txBox="1"/>
          <p:nvPr>
            <p:ph idx="2" type="body"/>
          </p:nvPr>
        </p:nvSpPr>
        <p:spPr>
          <a:xfrm>
            <a:off x="3429746"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68" name="Google Shape;16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69" name="Google Shape;169;p29"/>
          <p:cNvSpPr txBox="1"/>
          <p:nvPr>
            <p:ph idx="3" type="title"/>
          </p:nvPr>
        </p:nvSpPr>
        <p:spPr>
          <a:xfrm>
            <a:off x="1003407"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70" name="Google Shape;170;p29"/>
          <p:cNvSpPr txBox="1"/>
          <p:nvPr>
            <p:ph idx="4" type="title"/>
          </p:nvPr>
        </p:nvSpPr>
        <p:spPr>
          <a:xfrm>
            <a:off x="3709240"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71" name="Google Shape;171;p29"/>
          <p:cNvSpPr txBox="1"/>
          <p:nvPr>
            <p:ph idx="5" type="body"/>
          </p:nvPr>
        </p:nvSpPr>
        <p:spPr>
          <a:xfrm>
            <a:off x="6135608"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72" name="Google Shape;172;p29"/>
          <p:cNvSpPr txBox="1"/>
          <p:nvPr>
            <p:ph idx="6" type="title"/>
          </p:nvPr>
        </p:nvSpPr>
        <p:spPr>
          <a:xfrm>
            <a:off x="6415102"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73" name="Google Shape;173;p29"/>
          <p:cNvSpPr/>
          <p:nvPr/>
        </p:nvSpPr>
        <p:spPr>
          <a:xfrm rot="10800000">
            <a:off x="-13400" y="359270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rot="5400000">
            <a:off x="8459538" y="875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
    <p:spTree>
      <p:nvGrpSpPr>
        <p:cNvPr id="175" name="Shape 175"/>
        <p:cNvGrpSpPr/>
        <p:nvPr/>
      </p:nvGrpSpPr>
      <p:grpSpPr>
        <a:xfrm>
          <a:off x="0" y="0"/>
          <a:ext cx="0" cy="0"/>
          <a:chOff x="0" y="0"/>
          <a:chExt cx="0" cy="0"/>
        </a:xfrm>
      </p:grpSpPr>
      <p:sp>
        <p:nvSpPr>
          <p:cNvPr id="176" name="Google Shape;176;p30"/>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178" name="Google Shape;178;p30"/>
          <p:cNvSpPr txBox="1"/>
          <p:nvPr>
            <p:ph idx="1" type="body"/>
          </p:nvPr>
        </p:nvSpPr>
        <p:spPr>
          <a:xfrm>
            <a:off x="723975" y="2912813"/>
            <a:ext cx="1708200" cy="11739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9" name="Google Shape;179;p30"/>
          <p:cNvSpPr txBox="1"/>
          <p:nvPr>
            <p:ph idx="2" type="title"/>
          </p:nvPr>
        </p:nvSpPr>
        <p:spPr>
          <a:xfrm>
            <a:off x="706265" y="2388838"/>
            <a:ext cx="172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80" name="Google Shape;180;p30"/>
          <p:cNvSpPr txBox="1"/>
          <p:nvPr>
            <p:ph idx="3" type="body"/>
          </p:nvPr>
        </p:nvSpPr>
        <p:spPr>
          <a:xfrm>
            <a:off x="6694200" y="2912813"/>
            <a:ext cx="1708200" cy="1173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1" name="Google Shape;181;p30"/>
          <p:cNvSpPr txBox="1"/>
          <p:nvPr>
            <p:ph idx="4" type="title"/>
          </p:nvPr>
        </p:nvSpPr>
        <p:spPr>
          <a:xfrm>
            <a:off x="6694190" y="2388838"/>
            <a:ext cx="1725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82" name="Shape 182"/>
        <p:cNvGrpSpPr/>
        <p:nvPr/>
      </p:nvGrpSpPr>
      <p:grpSpPr>
        <a:xfrm>
          <a:off x="0" y="0"/>
          <a:ext cx="0" cy="0"/>
          <a:chOff x="0" y="0"/>
          <a:chExt cx="0" cy="0"/>
        </a:xfrm>
      </p:grpSpPr>
      <p:sp>
        <p:nvSpPr>
          <p:cNvPr id="183" name="Google Shape;183;p31"/>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txBox="1"/>
          <p:nvPr>
            <p:ph idx="1" type="body"/>
          </p:nvPr>
        </p:nvSpPr>
        <p:spPr>
          <a:xfrm>
            <a:off x="746625"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85" name="Google Shape;185;p31"/>
          <p:cNvSpPr txBox="1"/>
          <p:nvPr>
            <p:ph type="title"/>
          </p:nvPr>
        </p:nvSpPr>
        <p:spPr>
          <a:xfrm>
            <a:off x="723975"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86" name="Google Shape;186;p31"/>
          <p:cNvSpPr txBox="1"/>
          <p:nvPr>
            <p:ph idx="2"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187" name="Google Shape;187;p31"/>
          <p:cNvSpPr txBox="1"/>
          <p:nvPr>
            <p:ph idx="3" type="body"/>
          </p:nvPr>
        </p:nvSpPr>
        <p:spPr>
          <a:xfrm>
            <a:off x="351946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88" name="Google Shape;188;p31"/>
          <p:cNvSpPr txBox="1"/>
          <p:nvPr>
            <p:ph idx="4" type="title"/>
          </p:nvPr>
        </p:nvSpPr>
        <p:spPr>
          <a:xfrm>
            <a:off x="349681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89" name="Google Shape;189;p31"/>
          <p:cNvSpPr txBox="1"/>
          <p:nvPr>
            <p:ph idx="5" type="body"/>
          </p:nvPr>
        </p:nvSpPr>
        <p:spPr>
          <a:xfrm>
            <a:off x="623520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90" name="Google Shape;190;p31"/>
          <p:cNvSpPr txBox="1"/>
          <p:nvPr>
            <p:ph idx="6" type="title"/>
          </p:nvPr>
        </p:nvSpPr>
        <p:spPr>
          <a:xfrm>
            <a:off x="621255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91" name="Google Shape;191;p31"/>
          <p:cNvSpPr txBox="1"/>
          <p:nvPr>
            <p:ph idx="7" type="body"/>
          </p:nvPr>
        </p:nvSpPr>
        <p:spPr>
          <a:xfrm>
            <a:off x="746625"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92" name="Google Shape;192;p31"/>
          <p:cNvSpPr txBox="1"/>
          <p:nvPr>
            <p:ph idx="8" type="title"/>
          </p:nvPr>
        </p:nvSpPr>
        <p:spPr>
          <a:xfrm>
            <a:off x="723975"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93" name="Google Shape;193;p31"/>
          <p:cNvSpPr txBox="1"/>
          <p:nvPr>
            <p:ph idx="9" type="body"/>
          </p:nvPr>
        </p:nvSpPr>
        <p:spPr>
          <a:xfrm>
            <a:off x="351946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94" name="Google Shape;194;p31"/>
          <p:cNvSpPr txBox="1"/>
          <p:nvPr>
            <p:ph idx="13" type="title"/>
          </p:nvPr>
        </p:nvSpPr>
        <p:spPr>
          <a:xfrm>
            <a:off x="349681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95" name="Google Shape;195;p31"/>
          <p:cNvSpPr txBox="1"/>
          <p:nvPr>
            <p:ph idx="14" type="body"/>
          </p:nvPr>
        </p:nvSpPr>
        <p:spPr>
          <a:xfrm>
            <a:off x="623520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96" name="Google Shape;196;p31"/>
          <p:cNvSpPr txBox="1"/>
          <p:nvPr>
            <p:ph idx="15" type="title"/>
          </p:nvPr>
        </p:nvSpPr>
        <p:spPr>
          <a:xfrm>
            <a:off x="621255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97" name="Google Shape;197;p31"/>
          <p:cNvSpPr/>
          <p:nvPr/>
        </p:nvSpPr>
        <p:spPr>
          <a:xfrm rot="5400000">
            <a:off x="-849762" y="3942000"/>
            <a:ext cx="20514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&lt;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99" name="Shape 199"/>
        <p:cNvGrpSpPr/>
        <p:nvPr/>
      </p:nvGrpSpPr>
      <p:grpSpPr>
        <a:xfrm>
          <a:off x="0" y="0"/>
          <a:ext cx="0" cy="0"/>
          <a:chOff x="0" y="0"/>
          <a:chExt cx="0" cy="0"/>
        </a:xfrm>
      </p:grpSpPr>
      <p:sp>
        <p:nvSpPr>
          <p:cNvPr id="200" name="Google Shape;200;p32"/>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202" name="Google Shape;202;p32"/>
          <p:cNvSpPr/>
          <p:nvPr/>
        </p:nvSpPr>
        <p:spPr>
          <a:xfrm rot="10800000">
            <a:off x="0" y="4429375"/>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rot="5400000">
            <a:off x="8459538" y="332425"/>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204" name="Shape 204"/>
        <p:cNvGrpSpPr/>
        <p:nvPr/>
      </p:nvGrpSpPr>
      <p:grpSpPr>
        <a:xfrm>
          <a:off x="0" y="0"/>
          <a:ext cx="0" cy="0"/>
          <a:chOff x="0" y="0"/>
          <a:chExt cx="0" cy="0"/>
        </a:xfrm>
      </p:grpSpPr>
      <p:sp>
        <p:nvSpPr>
          <p:cNvPr id="205" name="Google Shape;205;p33"/>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207" name="Google Shape;207;p33"/>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p:nvPr/>
        </p:nvSpPr>
        <p:spPr>
          <a:xfrm rot="10800000">
            <a:off x="-12" y="4791600"/>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
    <p:spTree>
      <p:nvGrpSpPr>
        <p:cNvPr id="209" name="Shape 209"/>
        <p:cNvGrpSpPr/>
        <p:nvPr/>
      </p:nvGrpSpPr>
      <p:grpSpPr>
        <a:xfrm>
          <a:off x="0" y="0"/>
          <a:ext cx="0" cy="0"/>
          <a:chOff x="0" y="0"/>
          <a:chExt cx="0" cy="0"/>
        </a:xfrm>
      </p:grpSpPr>
      <p:sp>
        <p:nvSpPr>
          <p:cNvPr id="210" name="Google Shape;210;p34"/>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212" name="Google Shape;212;p34"/>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rot="5400000">
            <a:off x="8328300" y="143125"/>
            <a:ext cx="10077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_1_1">
    <p:spTree>
      <p:nvGrpSpPr>
        <p:cNvPr id="214" name="Shape 214"/>
        <p:cNvGrpSpPr/>
        <p:nvPr/>
      </p:nvGrpSpPr>
      <p:grpSpPr>
        <a:xfrm>
          <a:off x="0" y="0"/>
          <a:ext cx="0" cy="0"/>
          <a:chOff x="0" y="0"/>
          <a:chExt cx="0" cy="0"/>
        </a:xfrm>
      </p:grpSpPr>
      <p:sp>
        <p:nvSpPr>
          <p:cNvPr id="215" name="Google Shape;215;p35"/>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217" name="Google Shape;217;p35"/>
          <p:cNvSpPr/>
          <p:nvPr/>
        </p:nvSpPr>
        <p:spPr>
          <a:xfrm rot="5400000">
            <a:off x="-667050" y="3755250"/>
            <a:ext cx="20553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5"/>
          <p:cNvSpPr/>
          <p:nvPr/>
        </p:nvSpPr>
        <p:spPr>
          <a:xfrm rot="10800000">
            <a:off x="8126988" y="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
    <p:spTree>
      <p:nvGrpSpPr>
        <p:cNvPr id="219" name="Shape 219"/>
        <p:cNvGrpSpPr/>
        <p:nvPr/>
      </p:nvGrpSpPr>
      <p:grpSpPr>
        <a:xfrm>
          <a:off x="0" y="0"/>
          <a:ext cx="0" cy="0"/>
          <a:chOff x="0" y="0"/>
          <a:chExt cx="0" cy="0"/>
        </a:xfrm>
      </p:grpSpPr>
      <p:sp>
        <p:nvSpPr>
          <p:cNvPr id="220" name="Google Shape;220;p36"/>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txBox="1"/>
          <p:nvPr>
            <p:ph idx="1" type="subTitle"/>
          </p:nvPr>
        </p:nvSpPr>
        <p:spPr>
          <a:xfrm>
            <a:off x="5056193" y="2227150"/>
            <a:ext cx="3363900" cy="165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2" name="Google Shape;222;p36"/>
          <p:cNvSpPr txBox="1"/>
          <p:nvPr>
            <p:ph type="title"/>
          </p:nvPr>
        </p:nvSpPr>
        <p:spPr>
          <a:xfrm>
            <a:off x="5045100" y="1654450"/>
            <a:ext cx="3363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a:solidFill>
                  <a:srgbClr val="324A00"/>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223" name="Google Shape;223;p36"/>
          <p:cNvSpPr/>
          <p:nvPr/>
        </p:nvSpPr>
        <p:spPr>
          <a:xfrm rot="5400000">
            <a:off x="-332562" y="4459050"/>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6"/>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8">
    <p:spTree>
      <p:nvGrpSpPr>
        <p:cNvPr id="225" name="Shape 225"/>
        <p:cNvGrpSpPr/>
        <p:nvPr/>
      </p:nvGrpSpPr>
      <p:grpSpPr>
        <a:xfrm>
          <a:off x="0" y="0"/>
          <a:ext cx="0" cy="0"/>
          <a:chOff x="0" y="0"/>
          <a:chExt cx="0" cy="0"/>
        </a:xfrm>
      </p:grpSpPr>
      <p:sp>
        <p:nvSpPr>
          <p:cNvPr id="226" name="Google Shape;226;p37"/>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228" name="Google Shape;228;p37"/>
          <p:cNvSpPr txBox="1"/>
          <p:nvPr>
            <p:ph idx="2" type="title"/>
          </p:nvPr>
        </p:nvSpPr>
        <p:spPr>
          <a:xfrm>
            <a:off x="723900" y="2265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229" name="Google Shape;229;p37"/>
          <p:cNvSpPr txBox="1"/>
          <p:nvPr>
            <p:ph idx="3" type="title"/>
          </p:nvPr>
        </p:nvSpPr>
        <p:spPr>
          <a:xfrm>
            <a:off x="723900"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230" name="Google Shape;230;p37"/>
          <p:cNvSpPr txBox="1"/>
          <p:nvPr>
            <p:ph hasCustomPrompt="1" idx="4" type="title"/>
          </p:nvPr>
        </p:nvSpPr>
        <p:spPr>
          <a:xfrm>
            <a:off x="723900" y="18342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31" name="Google Shape;231;p37"/>
          <p:cNvSpPr txBox="1"/>
          <p:nvPr>
            <p:ph idx="5" type="title"/>
          </p:nvPr>
        </p:nvSpPr>
        <p:spPr>
          <a:xfrm>
            <a:off x="3360386" y="18515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232" name="Google Shape;232;p37"/>
          <p:cNvSpPr txBox="1"/>
          <p:nvPr>
            <p:ph idx="6" type="title"/>
          </p:nvPr>
        </p:nvSpPr>
        <p:spPr>
          <a:xfrm>
            <a:off x="3360386" y="2236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233" name="Google Shape;233;p37"/>
          <p:cNvSpPr txBox="1"/>
          <p:nvPr>
            <p:ph hasCustomPrompt="1" idx="7" type="title"/>
          </p:nvPr>
        </p:nvSpPr>
        <p:spPr>
          <a:xfrm>
            <a:off x="3360386" y="142032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34" name="Google Shape;234;p37"/>
          <p:cNvSpPr txBox="1"/>
          <p:nvPr>
            <p:ph idx="8" type="title"/>
          </p:nvPr>
        </p:nvSpPr>
        <p:spPr>
          <a:xfrm>
            <a:off x="5996872" y="15084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235" name="Google Shape;235;p37"/>
          <p:cNvSpPr txBox="1"/>
          <p:nvPr>
            <p:ph idx="9" type="title"/>
          </p:nvPr>
        </p:nvSpPr>
        <p:spPr>
          <a:xfrm>
            <a:off x="5996872" y="18933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236" name="Google Shape;236;p37"/>
          <p:cNvSpPr txBox="1"/>
          <p:nvPr>
            <p:ph hasCustomPrompt="1" idx="13" type="title"/>
          </p:nvPr>
        </p:nvSpPr>
        <p:spPr>
          <a:xfrm>
            <a:off x="5996872" y="10771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8_1">
    <p:spTree>
      <p:nvGrpSpPr>
        <p:cNvPr id="237" name="Shape 237"/>
        <p:cNvGrpSpPr/>
        <p:nvPr/>
      </p:nvGrpSpPr>
      <p:grpSpPr>
        <a:xfrm>
          <a:off x="0" y="0"/>
          <a:ext cx="0" cy="0"/>
          <a:chOff x="0" y="0"/>
          <a:chExt cx="0" cy="0"/>
        </a:xfrm>
      </p:grpSpPr>
      <p:sp>
        <p:nvSpPr>
          <p:cNvPr id="238" name="Google Shape;238;p38"/>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240" name="Google Shape;240;p38"/>
          <p:cNvSpPr txBox="1"/>
          <p:nvPr>
            <p:ph idx="2" type="title"/>
          </p:nvPr>
        </p:nvSpPr>
        <p:spPr>
          <a:xfrm>
            <a:off x="1969563" y="152593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241" name="Google Shape;241;p38"/>
          <p:cNvSpPr txBox="1"/>
          <p:nvPr>
            <p:ph idx="3" type="title"/>
          </p:nvPr>
        </p:nvSpPr>
        <p:spPr>
          <a:xfrm>
            <a:off x="1969562" y="1854750"/>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242" name="Google Shape;242;p38"/>
          <p:cNvSpPr txBox="1"/>
          <p:nvPr>
            <p:ph idx="4" type="title"/>
          </p:nvPr>
        </p:nvSpPr>
        <p:spPr>
          <a:xfrm>
            <a:off x="1969564"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243" name="Google Shape;243;p38"/>
          <p:cNvSpPr txBox="1"/>
          <p:nvPr>
            <p:ph idx="5" type="title"/>
          </p:nvPr>
        </p:nvSpPr>
        <p:spPr>
          <a:xfrm>
            <a:off x="1969563"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244" name="Google Shape;244;p38"/>
          <p:cNvSpPr txBox="1"/>
          <p:nvPr>
            <p:ph idx="6" type="title"/>
          </p:nvPr>
        </p:nvSpPr>
        <p:spPr>
          <a:xfrm>
            <a:off x="5796913" y="152592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245" name="Google Shape;245;p38"/>
          <p:cNvSpPr txBox="1"/>
          <p:nvPr>
            <p:ph idx="7" type="title"/>
          </p:nvPr>
        </p:nvSpPr>
        <p:spPr>
          <a:xfrm>
            <a:off x="5796914" y="1854738"/>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246" name="Google Shape;246;p38"/>
          <p:cNvSpPr txBox="1"/>
          <p:nvPr>
            <p:ph idx="8" type="title"/>
          </p:nvPr>
        </p:nvSpPr>
        <p:spPr>
          <a:xfrm>
            <a:off x="5854061"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247" name="Google Shape;247;p38"/>
          <p:cNvSpPr txBox="1"/>
          <p:nvPr>
            <p:ph idx="9" type="title"/>
          </p:nvPr>
        </p:nvSpPr>
        <p:spPr>
          <a:xfrm>
            <a:off x="5854062"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248" name="Google Shape;248;p38"/>
          <p:cNvSpPr/>
          <p:nvPr/>
        </p:nvSpPr>
        <p:spPr>
          <a:xfrm rot="10800000">
            <a:off x="0" y="4791600"/>
            <a:ext cx="20514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8"/>
          <p:cNvSpPr/>
          <p:nvPr/>
        </p:nvSpPr>
        <p:spPr>
          <a:xfrm rot="5400000">
            <a:off x="7185900" y="123420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250" name="Shape 250"/>
        <p:cNvGrpSpPr/>
        <p:nvPr/>
      </p:nvGrpSpPr>
      <p:grpSpPr>
        <a:xfrm>
          <a:off x="0" y="0"/>
          <a:ext cx="0" cy="0"/>
          <a:chOff x="0" y="0"/>
          <a:chExt cx="0" cy="0"/>
        </a:xfrm>
      </p:grpSpPr>
      <p:sp>
        <p:nvSpPr>
          <p:cNvPr id="251" name="Google Shape;251;p39"/>
          <p:cNvSpPr/>
          <p:nvPr/>
        </p:nvSpPr>
        <p:spPr>
          <a:xfrm rot="5400000">
            <a:off x="4664400" y="73050"/>
            <a:ext cx="4012800" cy="49464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p:nvPr/>
        </p:nvSpPr>
        <p:spPr>
          <a:xfrm rot="10800000">
            <a:off x="0" y="4053850"/>
            <a:ext cx="6390300" cy="7068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txBox="1"/>
          <p:nvPr>
            <p:ph type="title"/>
          </p:nvPr>
        </p:nvSpPr>
        <p:spPr>
          <a:xfrm>
            <a:off x="4848825" y="706800"/>
            <a:ext cx="3225000" cy="754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3500"/>
              <a:buNone/>
              <a:defRPr sz="6000">
                <a:solidFill>
                  <a:srgbClr val="FFFFFF"/>
                </a:solidFill>
              </a:defRPr>
            </a:lvl1pPr>
            <a:lvl2pPr lvl="1" rtl="0" algn="ctr">
              <a:spcBef>
                <a:spcPts val="0"/>
              </a:spcBef>
              <a:spcAft>
                <a:spcPts val="0"/>
              </a:spcAft>
              <a:buClr>
                <a:srgbClr val="324A00"/>
              </a:buClr>
              <a:buSzPts val="3500"/>
              <a:buNone/>
              <a:defRPr sz="3500">
                <a:solidFill>
                  <a:srgbClr val="324A00"/>
                </a:solidFill>
              </a:defRPr>
            </a:lvl2pPr>
            <a:lvl3pPr lvl="2" rtl="0" algn="ctr">
              <a:spcBef>
                <a:spcPts val="0"/>
              </a:spcBef>
              <a:spcAft>
                <a:spcPts val="0"/>
              </a:spcAft>
              <a:buClr>
                <a:srgbClr val="324A00"/>
              </a:buClr>
              <a:buSzPts val="3500"/>
              <a:buNone/>
              <a:defRPr sz="3500">
                <a:solidFill>
                  <a:srgbClr val="324A00"/>
                </a:solidFill>
              </a:defRPr>
            </a:lvl3pPr>
            <a:lvl4pPr lvl="3" rtl="0" algn="ctr">
              <a:spcBef>
                <a:spcPts val="0"/>
              </a:spcBef>
              <a:spcAft>
                <a:spcPts val="0"/>
              </a:spcAft>
              <a:buClr>
                <a:srgbClr val="324A00"/>
              </a:buClr>
              <a:buSzPts val="3500"/>
              <a:buNone/>
              <a:defRPr sz="3500">
                <a:solidFill>
                  <a:srgbClr val="324A00"/>
                </a:solidFill>
              </a:defRPr>
            </a:lvl4pPr>
            <a:lvl5pPr lvl="4" rtl="0" algn="ctr">
              <a:spcBef>
                <a:spcPts val="0"/>
              </a:spcBef>
              <a:spcAft>
                <a:spcPts val="0"/>
              </a:spcAft>
              <a:buClr>
                <a:srgbClr val="324A00"/>
              </a:buClr>
              <a:buSzPts val="3500"/>
              <a:buNone/>
              <a:defRPr sz="3500">
                <a:solidFill>
                  <a:srgbClr val="324A00"/>
                </a:solidFill>
              </a:defRPr>
            </a:lvl5pPr>
            <a:lvl6pPr lvl="5" rtl="0" algn="ctr">
              <a:spcBef>
                <a:spcPts val="0"/>
              </a:spcBef>
              <a:spcAft>
                <a:spcPts val="0"/>
              </a:spcAft>
              <a:buClr>
                <a:srgbClr val="324A00"/>
              </a:buClr>
              <a:buSzPts val="3500"/>
              <a:buNone/>
              <a:defRPr sz="3500">
                <a:solidFill>
                  <a:srgbClr val="324A00"/>
                </a:solidFill>
              </a:defRPr>
            </a:lvl6pPr>
            <a:lvl7pPr lvl="6" rtl="0" algn="ctr">
              <a:spcBef>
                <a:spcPts val="0"/>
              </a:spcBef>
              <a:spcAft>
                <a:spcPts val="0"/>
              </a:spcAft>
              <a:buClr>
                <a:srgbClr val="324A00"/>
              </a:buClr>
              <a:buSzPts val="3500"/>
              <a:buNone/>
              <a:defRPr sz="3500">
                <a:solidFill>
                  <a:srgbClr val="324A00"/>
                </a:solidFill>
              </a:defRPr>
            </a:lvl7pPr>
            <a:lvl8pPr lvl="7" rtl="0" algn="ctr">
              <a:spcBef>
                <a:spcPts val="0"/>
              </a:spcBef>
              <a:spcAft>
                <a:spcPts val="0"/>
              </a:spcAft>
              <a:buClr>
                <a:srgbClr val="324A00"/>
              </a:buClr>
              <a:buSzPts val="3500"/>
              <a:buNone/>
              <a:defRPr sz="3500">
                <a:solidFill>
                  <a:srgbClr val="324A00"/>
                </a:solidFill>
              </a:defRPr>
            </a:lvl8pPr>
            <a:lvl9pPr lvl="8" rtl="0" algn="ctr">
              <a:spcBef>
                <a:spcPts val="0"/>
              </a:spcBef>
              <a:spcAft>
                <a:spcPts val="0"/>
              </a:spcAft>
              <a:buClr>
                <a:srgbClr val="324A00"/>
              </a:buClr>
              <a:buSzPts val="3500"/>
              <a:buNone/>
              <a:defRPr sz="3500">
                <a:solidFill>
                  <a:srgbClr val="324A00"/>
                </a:solidFill>
              </a:defRPr>
            </a:lvl9pPr>
          </a:lstStyle>
          <a:p/>
        </p:txBody>
      </p:sp>
      <p:sp>
        <p:nvSpPr>
          <p:cNvPr id="254" name="Google Shape;254;p39"/>
          <p:cNvSpPr txBox="1"/>
          <p:nvPr/>
        </p:nvSpPr>
        <p:spPr>
          <a:xfrm>
            <a:off x="4849000" y="2836800"/>
            <a:ext cx="3857700" cy="6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GB" sz="1100">
                <a:solidFill>
                  <a:srgbClr val="FFFFFF"/>
                </a:solidFill>
                <a:latin typeface="Montserrat"/>
                <a:ea typeface="Montserrat"/>
                <a:cs typeface="Montserrat"/>
                <a:sym typeface="Montserrat"/>
              </a:rPr>
              <a:t>CREDITS: This presentation template was created by </a:t>
            </a:r>
            <a:r>
              <a:rPr b="1" lang="en-GB" sz="1100">
                <a:solidFill>
                  <a:srgbClr val="FFFFFF"/>
                </a:solidFill>
                <a:uFill>
                  <a:noFill/>
                </a:uFill>
                <a:latin typeface="Montserrat"/>
                <a:ea typeface="Montserrat"/>
                <a:cs typeface="Montserrat"/>
                <a:sym typeface="Montserrat"/>
                <a:hlinkClick r:id="rId2">
                  <a:extLst>
                    <a:ext uri="{A12FA001-AC4F-418D-AE19-62706E023703}">
                      <ahyp:hlinkClr val="tx"/>
                    </a:ext>
                  </a:extLst>
                </a:hlinkClick>
              </a:rPr>
              <a:t>Slidesgo</a:t>
            </a:r>
            <a:r>
              <a:rPr lang="en-GB" sz="1100">
                <a:solidFill>
                  <a:srgbClr val="FFFFFF"/>
                </a:solidFill>
                <a:latin typeface="Montserrat"/>
                <a:ea typeface="Montserrat"/>
                <a:cs typeface="Montserrat"/>
                <a:sym typeface="Montserrat"/>
              </a:rPr>
              <a:t>, including icons by </a:t>
            </a:r>
            <a:r>
              <a:rPr b="1" lang="en-GB" sz="1100">
                <a:solidFill>
                  <a:srgbClr val="FFFFFF"/>
                </a:solidFill>
                <a:uFill>
                  <a:noFill/>
                </a:uFill>
                <a:latin typeface="Montserrat"/>
                <a:ea typeface="Montserrat"/>
                <a:cs typeface="Montserrat"/>
                <a:sym typeface="Montserrat"/>
                <a:hlinkClick r:id="rId3">
                  <a:extLst>
                    <a:ext uri="{A12FA001-AC4F-418D-AE19-62706E023703}">
                      <ahyp:hlinkClr val="tx"/>
                    </a:ext>
                  </a:extLst>
                </a:hlinkClick>
              </a:rPr>
              <a:t>Flaticon</a:t>
            </a:r>
            <a:r>
              <a:rPr lang="en-GB" sz="1100">
                <a:solidFill>
                  <a:srgbClr val="FFFFFF"/>
                </a:solidFill>
                <a:latin typeface="Montserrat"/>
                <a:ea typeface="Montserrat"/>
                <a:cs typeface="Montserrat"/>
                <a:sym typeface="Montserrat"/>
              </a:rPr>
              <a:t>, and infographics &amp; images by </a:t>
            </a:r>
            <a:r>
              <a:rPr b="1" lang="en-GB" sz="1100">
                <a:solidFill>
                  <a:srgbClr val="FFFFFF"/>
                </a:solidFill>
                <a:uFill>
                  <a:noFill/>
                </a:uFill>
                <a:latin typeface="Montserrat"/>
                <a:ea typeface="Montserrat"/>
                <a:cs typeface="Montserrat"/>
                <a:sym typeface="Montserrat"/>
                <a:hlinkClick r:id="rId4">
                  <a:extLst>
                    <a:ext uri="{A12FA001-AC4F-418D-AE19-62706E023703}">
                      <ahyp:hlinkClr val="tx"/>
                    </a:ext>
                  </a:extLst>
                </a:hlinkClick>
              </a:rPr>
              <a:t>Freepik</a:t>
            </a:r>
            <a:r>
              <a:rPr b="1" lang="en-GB" sz="1100">
                <a:solidFill>
                  <a:srgbClr val="FFFFFF"/>
                </a:solidFill>
                <a:latin typeface="Montserrat"/>
                <a:ea typeface="Montserrat"/>
                <a:cs typeface="Montserrat"/>
                <a:sym typeface="Montserrat"/>
              </a:rPr>
              <a:t>.</a:t>
            </a:r>
            <a:r>
              <a:rPr lang="en-GB" sz="1100">
                <a:solidFill>
                  <a:srgbClr val="FFFFFF"/>
                </a:solidFill>
                <a:latin typeface="Montserrat"/>
                <a:ea typeface="Montserrat"/>
                <a:cs typeface="Montserrat"/>
                <a:sym typeface="Montserrat"/>
              </a:rPr>
              <a:t> </a:t>
            </a:r>
            <a:endParaRPr sz="1100">
              <a:solidFill>
                <a:srgbClr val="FFFFFF"/>
              </a:solidFill>
              <a:latin typeface="Montserrat"/>
              <a:ea typeface="Montserrat"/>
              <a:cs typeface="Montserrat"/>
              <a:sym typeface="Montserrat"/>
            </a:endParaRPr>
          </a:p>
        </p:txBody>
      </p:sp>
      <p:sp>
        <p:nvSpPr>
          <p:cNvPr id="255" name="Google Shape;255;p39"/>
          <p:cNvSpPr txBox="1"/>
          <p:nvPr>
            <p:ph idx="2" type="title"/>
          </p:nvPr>
        </p:nvSpPr>
        <p:spPr>
          <a:xfrm>
            <a:off x="4848825" y="3557675"/>
            <a:ext cx="3571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sz="1100">
                <a:solidFill>
                  <a:srgbClr val="FFFFFF"/>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256" name="Google Shape;256;p39"/>
          <p:cNvSpPr txBox="1"/>
          <p:nvPr>
            <p:ph idx="3" type="title"/>
          </p:nvPr>
        </p:nvSpPr>
        <p:spPr>
          <a:xfrm>
            <a:off x="4849000" y="1653475"/>
            <a:ext cx="3225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257" name="Google Shape;257;p39"/>
          <p:cNvSpPr/>
          <p:nvPr/>
        </p:nvSpPr>
        <p:spPr>
          <a:xfrm rot="10800000">
            <a:off x="7092600" y="3670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wo columns">
  <p:cSld name="CUSTOM_9">
    <p:spTree>
      <p:nvGrpSpPr>
        <p:cNvPr id="258" name="Shape 258"/>
        <p:cNvGrpSpPr/>
        <p:nvPr/>
      </p:nvGrpSpPr>
      <p:grpSpPr>
        <a:xfrm>
          <a:off x="0" y="0"/>
          <a:ext cx="0" cy="0"/>
          <a:chOff x="0" y="0"/>
          <a:chExt cx="0" cy="0"/>
        </a:xfrm>
      </p:grpSpPr>
      <p:sp>
        <p:nvSpPr>
          <p:cNvPr id="259" name="Google Shape;259;p40"/>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261" name="Google Shape;261;p40"/>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262" name="Google Shape;262;p40"/>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263" name="Google Shape;263;p40"/>
          <p:cNvSpPr/>
          <p:nvPr/>
        </p:nvSpPr>
        <p:spPr>
          <a:xfrm rot="5400000">
            <a:off x="8276838" y="70050"/>
            <a:ext cx="10077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0"/>
          <p:cNvSpPr/>
          <p:nvPr/>
        </p:nvSpPr>
        <p:spPr>
          <a:xfrm rot="10800000">
            <a:off x="5960388" y="47916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
    <p:spTree>
      <p:nvGrpSpPr>
        <p:cNvPr id="265" name="Shape 265"/>
        <p:cNvGrpSpPr/>
        <p:nvPr/>
      </p:nvGrpSpPr>
      <p:grpSpPr>
        <a:xfrm>
          <a:off x="0" y="0"/>
          <a:ext cx="0" cy="0"/>
          <a:chOff x="0" y="0"/>
          <a:chExt cx="0" cy="0"/>
        </a:xfrm>
      </p:grpSpPr>
      <p:sp>
        <p:nvSpPr>
          <p:cNvPr id="266" name="Google Shape;266;p41"/>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rot="5400000">
            <a:off x="8459550" y="332425"/>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p:nvPr/>
        </p:nvSpPr>
        <p:spPr>
          <a:xfrm rot="5400000">
            <a:off x="-143250" y="4279050"/>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2_1">
    <p:spTree>
      <p:nvGrpSpPr>
        <p:cNvPr id="270" name="Shape 270"/>
        <p:cNvGrpSpPr/>
        <p:nvPr/>
      </p:nvGrpSpPr>
      <p:grpSpPr>
        <a:xfrm>
          <a:off x="0" y="0"/>
          <a:ext cx="0" cy="0"/>
          <a:chOff x="0" y="0"/>
          <a:chExt cx="0" cy="0"/>
        </a:xfrm>
      </p:grpSpPr>
      <p:sp>
        <p:nvSpPr>
          <p:cNvPr id="271" name="Google Shape;271;p42"/>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2"/>
          <p:cNvSpPr/>
          <p:nvPr/>
        </p:nvSpPr>
        <p:spPr>
          <a:xfrm>
            <a:off x="0" y="4791475"/>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274" name="Google Shape;274;p42"/>
          <p:cNvSpPr/>
          <p:nvPr/>
        </p:nvSpPr>
        <p:spPr>
          <a:xfrm rot="-5400000">
            <a:off x="7185900" y="31879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276" name="Google Shape;276;p42"/>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277" name="Shape 277"/>
        <p:cNvGrpSpPr/>
        <p:nvPr/>
      </p:nvGrpSpPr>
      <p:grpSpPr>
        <a:xfrm>
          <a:off x="0" y="0"/>
          <a:ext cx="0" cy="0"/>
          <a:chOff x="0" y="0"/>
          <a:chExt cx="0" cy="0"/>
        </a:xfrm>
      </p:grpSpPr>
      <p:sp>
        <p:nvSpPr>
          <p:cNvPr id="278" name="Google Shape;278;p43"/>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279" name="Shape 279"/>
        <p:cNvGrpSpPr/>
        <p:nvPr/>
      </p:nvGrpSpPr>
      <p:grpSpPr>
        <a:xfrm>
          <a:off x="0" y="0"/>
          <a:ext cx="0" cy="0"/>
          <a:chOff x="0" y="0"/>
          <a:chExt cx="0" cy="0"/>
        </a:xfrm>
      </p:grpSpPr>
      <p:sp>
        <p:nvSpPr>
          <p:cNvPr id="280" name="Google Shape;280;p44"/>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p:nvPr/>
        </p:nvSpPr>
        <p:spPr>
          <a:xfrm rot="5400000">
            <a:off x="-332550" y="4459050"/>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4"/>
          <p:cNvSpPr/>
          <p:nvPr/>
        </p:nvSpPr>
        <p:spPr>
          <a:xfrm>
            <a:off x="8136300" y="442217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_1_1">
    <p:spTree>
      <p:nvGrpSpPr>
        <p:cNvPr id="283" name="Shape 283"/>
        <p:cNvGrpSpPr/>
        <p:nvPr/>
      </p:nvGrpSpPr>
      <p:grpSpPr>
        <a:xfrm>
          <a:off x="0" y="0"/>
          <a:ext cx="0" cy="0"/>
          <a:chOff x="0" y="0"/>
          <a:chExt cx="0" cy="0"/>
        </a:xfrm>
      </p:grpSpPr>
      <p:sp>
        <p:nvSpPr>
          <p:cNvPr id="284" name="Google Shape;284;p45"/>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5"/>
          <p:cNvSpPr/>
          <p:nvPr/>
        </p:nvSpPr>
        <p:spPr>
          <a:xfrm rot="10800000">
            <a:off x="-12" y="4791475"/>
            <a:ext cx="31836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5"/>
          <p:cNvSpPr/>
          <p:nvPr/>
        </p:nvSpPr>
        <p:spPr>
          <a:xfrm rot="5400000">
            <a:off x="8276850" y="14312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_1_1_1">
    <p:spTree>
      <p:nvGrpSpPr>
        <p:cNvPr id="287" name="Shape 287"/>
        <p:cNvGrpSpPr/>
        <p:nvPr/>
      </p:nvGrpSpPr>
      <p:grpSpPr>
        <a:xfrm>
          <a:off x="0" y="0"/>
          <a:ext cx="0" cy="0"/>
          <a:chOff x="0" y="0"/>
          <a:chExt cx="0" cy="0"/>
        </a:xfrm>
      </p:grpSpPr>
      <p:sp>
        <p:nvSpPr>
          <p:cNvPr id="288" name="Google Shape;288;p46"/>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6"/>
          <p:cNvSpPr/>
          <p:nvPr/>
        </p:nvSpPr>
        <p:spPr>
          <a:xfrm rot="10800000">
            <a:off x="7088700" y="-125"/>
            <a:ext cx="20553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6"/>
          <p:cNvSpPr/>
          <p:nvPr/>
        </p:nvSpPr>
        <p:spPr>
          <a:xfrm rot="5400000">
            <a:off x="7942350" y="39418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3_1_1_1_1">
    <p:spTree>
      <p:nvGrpSpPr>
        <p:cNvPr id="291" name="Shape 291"/>
        <p:cNvGrpSpPr/>
        <p:nvPr/>
      </p:nvGrpSpPr>
      <p:grpSpPr>
        <a:xfrm>
          <a:off x="0" y="0"/>
          <a:ext cx="0" cy="0"/>
          <a:chOff x="0" y="0"/>
          <a:chExt cx="0" cy="0"/>
        </a:xfrm>
      </p:grpSpPr>
      <p:sp>
        <p:nvSpPr>
          <p:cNvPr id="292" name="Google Shape;292;p47"/>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7"/>
          <p:cNvSpPr/>
          <p:nvPr/>
        </p:nvSpPr>
        <p:spPr>
          <a:xfrm rot="10800000">
            <a:off x="0" y="44221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7"/>
          <p:cNvSpPr/>
          <p:nvPr/>
        </p:nvSpPr>
        <p:spPr>
          <a:xfrm>
            <a:off x="7092600" y="0"/>
            <a:ext cx="20514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 name="Shape 299"/>
        <p:cNvGrpSpPr/>
        <p:nvPr/>
      </p:nvGrpSpPr>
      <p:grpSpPr>
        <a:xfrm>
          <a:off x="0" y="0"/>
          <a:ext cx="0" cy="0"/>
          <a:chOff x="0" y="0"/>
          <a:chExt cx="0" cy="0"/>
        </a:xfrm>
      </p:grpSpPr>
      <p:sp>
        <p:nvSpPr>
          <p:cNvPr id="300" name="Google Shape;300;p49"/>
          <p:cNvSpPr/>
          <p:nvPr/>
        </p:nvSpPr>
        <p:spPr>
          <a:xfrm>
            <a:off x="-150" y="1124700"/>
            <a:ext cx="9144000" cy="28941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9"/>
          <p:cNvSpPr txBox="1"/>
          <p:nvPr>
            <p:ph type="ctrTitle"/>
          </p:nvPr>
        </p:nvSpPr>
        <p:spPr>
          <a:xfrm>
            <a:off x="1171500" y="1516975"/>
            <a:ext cx="6801000" cy="144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300"/>
              <a:buFont typeface="Playfair Display"/>
              <a:buNone/>
              <a:defRPr b="1" sz="4300">
                <a:solidFill>
                  <a:srgbClr val="FFFFFF"/>
                </a:solidFill>
                <a:latin typeface="Playfair Display"/>
                <a:ea typeface="Playfair Display"/>
                <a:cs typeface="Playfair Display"/>
                <a:sym typeface="Playfair Display"/>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2" name="Google Shape;302;p49"/>
          <p:cNvSpPr txBox="1"/>
          <p:nvPr>
            <p:ph idx="1" type="subTitle"/>
          </p:nvPr>
        </p:nvSpPr>
        <p:spPr>
          <a:xfrm>
            <a:off x="1390650" y="2957225"/>
            <a:ext cx="6362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900"/>
              <a:buFont typeface="Montserrat Medium"/>
              <a:buNone/>
              <a:defRPr>
                <a:solidFill>
                  <a:srgbClr val="FFFFFF"/>
                </a:solidFill>
                <a:latin typeface="Montserrat Medium"/>
                <a:ea typeface="Montserrat Medium"/>
                <a:cs typeface="Montserrat Medium"/>
                <a:sym typeface="Montserrat Medium"/>
              </a:defRPr>
            </a:lvl1pPr>
            <a:lvl2pPr lvl="1"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303" name="Google Shape;303;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4" name="Google Shape;304;p49"/>
          <p:cNvSpPr/>
          <p:nvPr/>
        </p:nvSpPr>
        <p:spPr>
          <a:xfrm rot="5400000">
            <a:off x="-667200" y="375523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9"/>
          <p:cNvSpPr/>
          <p:nvPr/>
        </p:nvSpPr>
        <p:spPr>
          <a:xfrm rot="10800000">
            <a:off x="7092600" y="9478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342">
          <p15:clr>
            <a:srgbClr val="FA7B17"/>
          </p15:clr>
        </p15:guide>
        <p15:guide id="2" pos="456">
          <p15:clr>
            <a:srgbClr val="FA7B17"/>
          </p15:clr>
        </p15:guide>
        <p15:guide id="3" orient="horz" pos="2937">
          <p15:clr>
            <a:srgbClr val="FA7B17"/>
          </p15:clr>
        </p15:guide>
        <p15:guide id="4" pos="5304">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6" name="Shape 306"/>
        <p:cNvGrpSpPr/>
        <p:nvPr/>
      </p:nvGrpSpPr>
      <p:grpSpPr>
        <a:xfrm>
          <a:off x="0" y="0"/>
          <a:ext cx="0" cy="0"/>
          <a:chOff x="0" y="0"/>
          <a:chExt cx="0" cy="0"/>
        </a:xfrm>
      </p:grpSpPr>
      <p:sp>
        <p:nvSpPr>
          <p:cNvPr id="307" name="Google Shape;307;p50"/>
          <p:cNvSpPr/>
          <p:nvPr/>
        </p:nvSpPr>
        <p:spPr>
          <a:xfrm>
            <a:off x="0" y="2305050"/>
            <a:ext cx="5181600" cy="24384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0"/>
          <p:cNvSpPr txBox="1"/>
          <p:nvPr>
            <p:ph type="title"/>
          </p:nvPr>
        </p:nvSpPr>
        <p:spPr>
          <a:xfrm>
            <a:off x="723975" y="2856900"/>
            <a:ext cx="4457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700"/>
              <a:buNone/>
              <a:defRPr>
                <a:solidFill>
                  <a:srgbClr val="FFFFFF"/>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309" name="Google Shape;309;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10" name="Google Shape;310;p50"/>
          <p:cNvSpPr txBox="1"/>
          <p:nvPr>
            <p:ph idx="1" type="subTitle"/>
          </p:nvPr>
        </p:nvSpPr>
        <p:spPr>
          <a:xfrm>
            <a:off x="723975" y="3512700"/>
            <a:ext cx="28224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700"/>
              <a:buFont typeface="Montserrat Medium"/>
              <a:buNone/>
              <a:defRPr sz="1600">
                <a:solidFill>
                  <a:srgbClr val="FFFFFF"/>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311" name="Google Shape;311;p50"/>
          <p:cNvSpPr/>
          <p:nvPr/>
        </p:nvSpPr>
        <p:spPr>
          <a:xfrm rot="10800000">
            <a:off x="3871838" y="442228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0"/>
          <p:cNvSpPr/>
          <p:nvPr/>
        </p:nvSpPr>
        <p:spPr>
          <a:xfrm rot="5400000">
            <a:off x="832920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3" name="Shape 313"/>
        <p:cNvGrpSpPr/>
        <p:nvPr/>
      </p:nvGrpSpPr>
      <p:grpSpPr>
        <a:xfrm>
          <a:off x="0" y="0"/>
          <a:ext cx="0" cy="0"/>
          <a:chOff x="0" y="0"/>
          <a:chExt cx="0" cy="0"/>
        </a:xfrm>
      </p:grpSpPr>
      <p:sp>
        <p:nvSpPr>
          <p:cNvPr id="314" name="Google Shape;314;p51"/>
          <p:cNvSpPr/>
          <p:nvPr/>
        </p:nvSpPr>
        <p:spPr>
          <a:xfrm>
            <a:off x="0" y="0"/>
            <a:ext cx="9144000" cy="5143500"/>
          </a:xfrm>
          <a:prstGeom prst="rect">
            <a:avLst/>
          </a:prstGeom>
          <a:solidFill>
            <a:srgbClr val="F4F7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1"/>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316" name="Google Shape;316;p51"/>
          <p:cNvSpPr txBox="1"/>
          <p:nvPr>
            <p:ph idx="1" type="body"/>
          </p:nvPr>
        </p:nvSpPr>
        <p:spPr>
          <a:xfrm>
            <a:off x="723900" y="953775"/>
            <a:ext cx="7696200" cy="2562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8C4303"/>
              </a:buClr>
              <a:buSzPts val="1200"/>
              <a:buAutoNum type="arabicPeriod"/>
              <a:defRPr sz="1200">
                <a:solidFill>
                  <a:srgbClr val="000000"/>
                </a:solidFill>
              </a:defRPr>
            </a:lvl1pPr>
            <a:lvl2pPr indent="-304800" lvl="1" marL="914400" rtl="0">
              <a:spcBef>
                <a:spcPts val="1600"/>
              </a:spcBef>
              <a:spcAft>
                <a:spcPts val="0"/>
              </a:spcAft>
              <a:buClr>
                <a:srgbClr val="000000"/>
              </a:buClr>
              <a:buSzPts val="1200"/>
              <a:buAutoNum type="alphaLcPeriod"/>
              <a:defRPr>
                <a:solidFill>
                  <a:srgbClr val="000000"/>
                </a:solidFill>
              </a:defRPr>
            </a:lvl2pPr>
            <a:lvl3pPr indent="-304800" lvl="2" marL="1371600" rtl="0">
              <a:spcBef>
                <a:spcPts val="1600"/>
              </a:spcBef>
              <a:spcAft>
                <a:spcPts val="0"/>
              </a:spcAft>
              <a:buClr>
                <a:srgbClr val="000000"/>
              </a:buClr>
              <a:buSzPts val="1200"/>
              <a:buAutoNum type="romanLcPeriod"/>
              <a:defRPr>
                <a:solidFill>
                  <a:srgbClr val="000000"/>
                </a:solidFill>
              </a:defRPr>
            </a:lvl3pPr>
            <a:lvl4pPr indent="-304800" lvl="3" marL="1828800" rtl="0">
              <a:spcBef>
                <a:spcPts val="1600"/>
              </a:spcBef>
              <a:spcAft>
                <a:spcPts val="0"/>
              </a:spcAft>
              <a:buClr>
                <a:srgbClr val="000000"/>
              </a:buClr>
              <a:buSzPts val="1200"/>
              <a:buAutoNum type="arabicPeriod"/>
              <a:defRPr>
                <a:solidFill>
                  <a:srgbClr val="000000"/>
                </a:solidFill>
              </a:defRPr>
            </a:lvl4pPr>
            <a:lvl5pPr indent="-304800" lvl="4" marL="2286000" rtl="0">
              <a:spcBef>
                <a:spcPts val="1600"/>
              </a:spcBef>
              <a:spcAft>
                <a:spcPts val="0"/>
              </a:spcAft>
              <a:buClr>
                <a:srgbClr val="000000"/>
              </a:buClr>
              <a:buSzPts val="1200"/>
              <a:buAutoNum type="alphaLcPeriod"/>
              <a:defRPr>
                <a:solidFill>
                  <a:srgbClr val="000000"/>
                </a:solidFill>
              </a:defRPr>
            </a:lvl5pPr>
            <a:lvl6pPr indent="-304800" lvl="5" marL="2743200" rtl="0">
              <a:spcBef>
                <a:spcPts val="1600"/>
              </a:spcBef>
              <a:spcAft>
                <a:spcPts val="0"/>
              </a:spcAft>
              <a:buClr>
                <a:srgbClr val="000000"/>
              </a:buClr>
              <a:buSzPts val="1200"/>
              <a:buAutoNum type="romanLcPeriod"/>
              <a:defRPr>
                <a:solidFill>
                  <a:srgbClr val="000000"/>
                </a:solidFill>
              </a:defRPr>
            </a:lvl6pPr>
            <a:lvl7pPr indent="-304800" lvl="6" marL="3200400" rtl="0">
              <a:spcBef>
                <a:spcPts val="1600"/>
              </a:spcBef>
              <a:spcAft>
                <a:spcPts val="0"/>
              </a:spcAft>
              <a:buClr>
                <a:srgbClr val="000000"/>
              </a:buClr>
              <a:buSzPts val="1200"/>
              <a:buAutoNum type="arabicPeriod"/>
              <a:defRPr>
                <a:solidFill>
                  <a:srgbClr val="000000"/>
                </a:solidFill>
              </a:defRPr>
            </a:lvl7pPr>
            <a:lvl8pPr indent="-304800" lvl="7" marL="3657600" rtl="0">
              <a:spcBef>
                <a:spcPts val="1600"/>
              </a:spcBef>
              <a:spcAft>
                <a:spcPts val="0"/>
              </a:spcAft>
              <a:buClr>
                <a:srgbClr val="000000"/>
              </a:buClr>
              <a:buSzPts val="1200"/>
              <a:buAutoNum type="alphaLcPeriod"/>
              <a:defRPr>
                <a:solidFill>
                  <a:srgbClr val="000000"/>
                </a:solidFill>
              </a:defRPr>
            </a:lvl8pPr>
            <a:lvl9pPr indent="-304800" lvl="8" marL="4114800" rtl="0">
              <a:spcBef>
                <a:spcPts val="1600"/>
              </a:spcBef>
              <a:spcAft>
                <a:spcPts val="1600"/>
              </a:spcAft>
              <a:buClr>
                <a:srgbClr val="000000"/>
              </a:buClr>
              <a:buSzPts val="1200"/>
              <a:buAutoNum type="romanLcPeriod"/>
              <a:defRPr>
                <a:solidFill>
                  <a:srgbClr val="000000"/>
                </a:solidFill>
              </a:defRPr>
            </a:lvl9pPr>
          </a:lstStyle>
          <a:p/>
        </p:txBody>
      </p:sp>
      <p:sp>
        <p:nvSpPr>
          <p:cNvPr id="317" name="Google Shape;317;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 name="Shape 318"/>
        <p:cNvGrpSpPr/>
        <p:nvPr/>
      </p:nvGrpSpPr>
      <p:grpSpPr>
        <a:xfrm>
          <a:off x="0" y="0"/>
          <a:ext cx="0" cy="0"/>
          <a:chOff x="0" y="0"/>
          <a:chExt cx="0" cy="0"/>
        </a:xfrm>
      </p:grpSpPr>
      <p:sp>
        <p:nvSpPr>
          <p:cNvPr id="319" name="Google Shape;319;p52"/>
          <p:cNvSpPr/>
          <p:nvPr/>
        </p:nvSpPr>
        <p:spPr>
          <a:xfrm>
            <a:off x="0" y="0"/>
            <a:ext cx="9144000" cy="5143500"/>
          </a:xfrm>
          <a:prstGeom prst="rect">
            <a:avLst/>
          </a:prstGeom>
          <a:solidFill>
            <a:srgbClr val="F4F7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2"/>
          <p:cNvSpPr/>
          <p:nvPr/>
        </p:nvSpPr>
        <p:spPr>
          <a:xfrm>
            <a:off x="1533900" y="1371600"/>
            <a:ext cx="2961900" cy="25716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2"/>
          <p:cNvSpPr/>
          <p:nvPr/>
        </p:nvSpPr>
        <p:spPr>
          <a:xfrm>
            <a:off x="4666000" y="1371600"/>
            <a:ext cx="2961900" cy="25716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323" name="Google Shape;323;p52"/>
          <p:cNvSpPr txBox="1"/>
          <p:nvPr>
            <p:ph idx="1" type="body"/>
          </p:nvPr>
        </p:nvSpPr>
        <p:spPr>
          <a:xfrm>
            <a:off x="1603538"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324" name="Google Shape;324;p52"/>
          <p:cNvSpPr txBox="1"/>
          <p:nvPr>
            <p:ph idx="2" type="body"/>
          </p:nvPr>
        </p:nvSpPr>
        <p:spPr>
          <a:xfrm>
            <a:off x="4753453"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325" name="Google Shape;325;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26" name="Google Shape;326;p52"/>
          <p:cNvSpPr txBox="1"/>
          <p:nvPr>
            <p:ph idx="3" type="title"/>
          </p:nvPr>
        </p:nvSpPr>
        <p:spPr>
          <a:xfrm>
            <a:off x="19445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327" name="Google Shape;327;p52"/>
          <p:cNvSpPr txBox="1"/>
          <p:nvPr>
            <p:ph idx="4" type="title"/>
          </p:nvPr>
        </p:nvSpPr>
        <p:spPr>
          <a:xfrm>
            <a:off x="50944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328" name="Google Shape;328;p52"/>
          <p:cNvSpPr/>
          <p:nvPr/>
        </p:nvSpPr>
        <p:spPr>
          <a:xfrm rot="5400000">
            <a:off x="8459550"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2"/>
          <p:cNvSpPr/>
          <p:nvPr/>
        </p:nvSpPr>
        <p:spPr>
          <a:xfrm rot="5400000">
            <a:off x="-1234200" y="3188106"/>
            <a:ext cx="31896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0" name="Shape 330"/>
        <p:cNvGrpSpPr/>
        <p:nvPr/>
      </p:nvGrpSpPr>
      <p:grpSpPr>
        <a:xfrm>
          <a:off x="0" y="0"/>
          <a:ext cx="0" cy="0"/>
          <a:chOff x="0" y="0"/>
          <a:chExt cx="0" cy="0"/>
        </a:xfrm>
      </p:grpSpPr>
      <p:sp>
        <p:nvSpPr>
          <p:cNvPr id="331" name="Google Shape;331;p53"/>
          <p:cNvSpPr/>
          <p:nvPr/>
        </p:nvSpPr>
        <p:spPr>
          <a:xfrm>
            <a:off x="0" y="0"/>
            <a:ext cx="9144000" cy="5143500"/>
          </a:xfrm>
          <a:prstGeom prst="rect">
            <a:avLst/>
          </a:prstGeom>
          <a:solidFill>
            <a:srgbClr val="F4F7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3"/>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333" name="Google Shape;33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34" name="Google Shape;334;p53"/>
          <p:cNvSpPr/>
          <p:nvPr/>
        </p:nvSpPr>
        <p:spPr>
          <a:xfrm rot="10800000">
            <a:off x="8127000" y="0"/>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3"/>
          <p:cNvSpPr/>
          <p:nvPr/>
        </p:nvSpPr>
        <p:spPr>
          <a:xfrm rot="5400000">
            <a:off x="8276850" y="4279050"/>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6" name="Shape 336"/>
        <p:cNvGrpSpPr/>
        <p:nvPr/>
      </p:nvGrpSpPr>
      <p:grpSpPr>
        <a:xfrm>
          <a:off x="0" y="0"/>
          <a:ext cx="0" cy="0"/>
          <a:chOff x="0" y="0"/>
          <a:chExt cx="0" cy="0"/>
        </a:xfrm>
      </p:grpSpPr>
      <p:sp>
        <p:nvSpPr>
          <p:cNvPr id="337" name="Google Shape;337;p54"/>
          <p:cNvSpPr/>
          <p:nvPr/>
        </p:nvSpPr>
        <p:spPr>
          <a:xfrm>
            <a:off x="0" y="0"/>
            <a:ext cx="9144000" cy="5143500"/>
          </a:xfrm>
          <a:prstGeom prst="rect">
            <a:avLst/>
          </a:prstGeom>
          <a:solidFill>
            <a:srgbClr val="F4F7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4"/>
          <p:cNvSpPr txBox="1"/>
          <p:nvPr>
            <p:ph type="title"/>
          </p:nvPr>
        </p:nvSpPr>
        <p:spPr>
          <a:xfrm>
            <a:off x="4000500" y="1331425"/>
            <a:ext cx="4419600" cy="706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24A00"/>
              </a:buClr>
              <a:buSzPts val="2400"/>
              <a:buNone/>
              <a:defRPr>
                <a:solidFill>
                  <a:srgbClr val="324A00"/>
                </a:solidFill>
              </a:defRPr>
            </a:lvl1pPr>
            <a:lvl2pPr lvl="1" rtl="0">
              <a:spcBef>
                <a:spcPts val="0"/>
              </a:spcBef>
              <a:spcAft>
                <a:spcPts val="0"/>
              </a:spcAft>
              <a:buClr>
                <a:srgbClr val="324A00"/>
              </a:buClr>
              <a:buSzPts val="2400"/>
              <a:buNone/>
              <a:defRPr sz="2400">
                <a:solidFill>
                  <a:srgbClr val="324A00"/>
                </a:solidFill>
              </a:defRPr>
            </a:lvl2pPr>
            <a:lvl3pPr lvl="2" rtl="0">
              <a:spcBef>
                <a:spcPts val="0"/>
              </a:spcBef>
              <a:spcAft>
                <a:spcPts val="0"/>
              </a:spcAft>
              <a:buClr>
                <a:srgbClr val="324A00"/>
              </a:buClr>
              <a:buSzPts val="2400"/>
              <a:buNone/>
              <a:defRPr sz="2400">
                <a:solidFill>
                  <a:srgbClr val="324A00"/>
                </a:solidFill>
              </a:defRPr>
            </a:lvl3pPr>
            <a:lvl4pPr lvl="3" rtl="0">
              <a:spcBef>
                <a:spcPts val="0"/>
              </a:spcBef>
              <a:spcAft>
                <a:spcPts val="0"/>
              </a:spcAft>
              <a:buClr>
                <a:srgbClr val="324A00"/>
              </a:buClr>
              <a:buSzPts val="2400"/>
              <a:buNone/>
              <a:defRPr sz="2400">
                <a:solidFill>
                  <a:srgbClr val="324A00"/>
                </a:solidFill>
              </a:defRPr>
            </a:lvl4pPr>
            <a:lvl5pPr lvl="4" rtl="0">
              <a:spcBef>
                <a:spcPts val="0"/>
              </a:spcBef>
              <a:spcAft>
                <a:spcPts val="0"/>
              </a:spcAft>
              <a:buClr>
                <a:srgbClr val="324A00"/>
              </a:buClr>
              <a:buSzPts val="2400"/>
              <a:buNone/>
              <a:defRPr sz="2400">
                <a:solidFill>
                  <a:srgbClr val="324A00"/>
                </a:solidFill>
              </a:defRPr>
            </a:lvl5pPr>
            <a:lvl6pPr lvl="5" rtl="0">
              <a:spcBef>
                <a:spcPts val="0"/>
              </a:spcBef>
              <a:spcAft>
                <a:spcPts val="0"/>
              </a:spcAft>
              <a:buClr>
                <a:srgbClr val="324A00"/>
              </a:buClr>
              <a:buSzPts val="2400"/>
              <a:buNone/>
              <a:defRPr sz="2400">
                <a:solidFill>
                  <a:srgbClr val="324A00"/>
                </a:solidFill>
              </a:defRPr>
            </a:lvl6pPr>
            <a:lvl7pPr lvl="6" rtl="0">
              <a:spcBef>
                <a:spcPts val="0"/>
              </a:spcBef>
              <a:spcAft>
                <a:spcPts val="0"/>
              </a:spcAft>
              <a:buClr>
                <a:srgbClr val="324A00"/>
              </a:buClr>
              <a:buSzPts val="2400"/>
              <a:buNone/>
              <a:defRPr sz="2400">
                <a:solidFill>
                  <a:srgbClr val="324A00"/>
                </a:solidFill>
              </a:defRPr>
            </a:lvl7pPr>
            <a:lvl8pPr lvl="7" rtl="0">
              <a:spcBef>
                <a:spcPts val="0"/>
              </a:spcBef>
              <a:spcAft>
                <a:spcPts val="0"/>
              </a:spcAft>
              <a:buClr>
                <a:srgbClr val="324A00"/>
              </a:buClr>
              <a:buSzPts val="2400"/>
              <a:buNone/>
              <a:defRPr sz="2400">
                <a:solidFill>
                  <a:srgbClr val="324A00"/>
                </a:solidFill>
              </a:defRPr>
            </a:lvl8pPr>
            <a:lvl9pPr lvl="8" rtl="0">
              <a:spcBef>
                <a:spcPts val="0"/>
              </a:spcBef>
              <a:spcAft>
                <a:spcPts val="0"/>
              </a:spcAft>
              <a:buClr>
                <a:srgbClr val="324A00"/>
              </a:buClr>
              <a:buSzPts val="2400"/>
              <a:buNone/>
              <a:defRPr sz="2400">
                <a:solidFill>
                  <a:srgbClr val="324A00"/>
                </a:solidFill>
              </a:defRPr>
            </a:lvl9pPr>
          </a:lstStyle>
          <a:p/>
        </p:txBody>
      </p:sp>
      <p:sp>
        <p:nvSpPr>
          <p:cNvPr id="339" name="Google Shape;339;p54"/>
          <p:cNvSpPr txBox="1"/>
          <p:nvPr>
            <p:ph idx="1" type="body"/>
          </p:nvPr>
        </p:nvSpPr>
        <p:spPr>
          <a:xfrm>
            <a:off x="5419725" y="2126725"/>
            <a:ext cx="3000300" cy="20547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340" name="Google Shape;340;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1" name="Shape 341"/>
        <p:cNvGrpSpPr/>
        <p:nvPr/>
      </p:nvGrpSpPr>
      <p:grpSpPr>
        <a:xfrm>
          <a:off x="0" y="0"/>
          <a:ext cx="0" cy="0"/>
          <a:chOff x="0" y="0"/>
          <a:chExt cx="0" cy="0"/>
        </a:xfrm>
      </p:grpSpPr>
      <p:sp>
        <p:nvSpPr>
          <p:cNvPr id="342" name="Google Shape;342;p55"/>
          <p:cNvSpPr/>
          <p:nvPr/>
        </p:nvSpPr>
        <p:spPr>
          <a:xfrm rot="5400000">
            <a:off x="2436125" y="-787125"/>
            <a:ext cx="4119000" cy="56736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5"/>
          <p:cNvSpPr txBox="1"/>
          <p:nvPr>
            <p:ph type="title"/>
          </p:nvPr>
        </p:nvSpPr>
        <p:spPr>
          <a:xfrm>
            <a:off x="1861350" y="904150"/>
            <a:ext cx="542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7200"/>
              <a:buNone/>
              <a:defRPr sz="7200">
                <a:solidFill>
                  <a:srgbClr val="FFFFFF"/>
                </a:solidFill>
              </a:defRPr>
            </a:lvl1pPr>
            <a:lvl2pPr lvl="1" rtl="0" algn="ctr">
              <a:spcBef>
                <a:spcPts val="0"/>
              </a:spcBef>
              <a:spcAft>
                <a:spcPts val="0"/>
              </a:spcAft>
              <a:buClr>
                <a:srgbClr val="FFFFFF"/>
              </a:buClr>
              <a:buSzPts val="7200"/>
              <a:buNone/>
              <a:defRPr sz="7200">
                <a:solidFill>
                  <a:srgbClr val="FFFFFF"/>
                </a:solidFill>
              </a:defRPr>
            </a:lvl2pPr>
            <a:lvl3pPr lvl="2" rtl="0" algn="ctr">
              <a:spcBef>
                <a:spcPts val="0"/>
              </a:spcBef>
              <a:spcAft>
                <a:spcPts val="0"/>
              </a:spcAft>
              <a:buClr>
                <a:srgbClr val="FFFFFF"/>
              </a:buClr>
              <a:buSzPts val="7200"/>
              <a:buNone/>
              <a:defRPr sz="7200">
                <a:solidFill>
                  <a:srgbClr val="FFFFFF"/>
                </a:solidFill>
              </a:defRPr>
            </a:lvl3pPr>
            <a:lvl4pPr lvl="3" rtl="0" algn="ctr">
              <a:spcBef>
                <a:spcPts val="0"/>
              </a:spcBef>
              <a:spcAft>
                <a:spcPts val="0"/>
              </a:spcAft>
              <a:buClr>
                <a:srgbClr val="FFFFFF"/>
              </a:buClr>
              <a:buSzPts val="7200"/>
              <a:buNone/>
              <a:defRPr sz="7200">
                <a:solidFill>
                  <a:srgbClr val="FFFFFF"/>
                </a:solidFill>
              </a:defRPr>
            </a:lvl4pPr>
            <a:lvl5pPr lvl="4" rtl="0" algn="ctr">
              <a:spcBef>
                <a:spcPts val="0"/>
              </a:spcBef>
              <a:spcAft>
                <a:spcPts val="0"/>
              </a:spcAft>
              <a:buClr>
                <a:srgbClr val="FFFFFF"/>
              </a:buClr>
              <a:buSzPts val="7200"/>
              <a:buNone/>
              <a:defRPr sz="7200">
                <a:solidFill>
                  <a:srgbClr val="FFFFFF"/>
                </a:solidFill>
              </a:defRPr>
            </a:lvl5pPr>
            <a:lvl6pPr lvl="5" rtl="0" algn="ctr">
              <a:spcBef>
                <a:spcPts val="0"/>
              </a:spcBef>
              <a:spcAft>
                <a:spcPts val="0"/>
              </a:spcAft>
              <a:buClr>
                <a:srgbClr val="FFFFFF"/>
              </a:buClr>
              <a:buSzPts val="7200"/>
              <a:buNone/>
              <a:defRPr sz="7200">
                <a:solidFill>
                  <a:srgbClr val="FFFFFF"/>
                </a:solidFill>
              </a:defRPr>
            </a:lvl6pPr>
            <a:lvl7pPr lvl="6" rtl="0" algn="ctr">
              <a:spcBef>
                <a:spcPts val="0"/>
              </a:spcBef>
              <a:spcAft>
                <a:spcPts val="0"/>
              </a:spcAft>
              <a:buClr>
                <a:srgbClr val="FFFFFF"/>
              </a:buClr>
              <a:buSzPts val="7200"/>
              <a:buNone/>
              <a:defRPr sz="7200">
                <a:solidFill>
                  <a:srgbClr val="FFFFFF"/>
                </a:solidFill>
              </a:defRPr>
            </a:lvl7pPr>
            <a:lvl8pPr lvl="7" rtl="0" algn="ctr">
              <a:spcBef>
                <a:spcPts val="0"/>
              </a:spcBef>
              <a:spcAft>
                <a:spcPts val="0"/>
              </a:spcAft>
              <a:buClr>
                <a:srgbClr val="FFFFFF"/>
              </a:buClr>
              <a:buSzPts val="7200"/>
              <a:buNone/>
              <a:defRPr sz="7200">
                <a:solidFill>
                  <a:srgbClr val="FFFFFF"/>
                </a:solidFill>
              </a:defRPr>
            </a:lvl8pPr>
            <a:lvl9pPr lvl="8" rtl="0" algn="ctr">
              <a:spcBef>
                <a:spcPts val="0"/>
              </a:spcBef>
              <a:spcAft>
                <a:spcPts val="0"/>
              </a:spcAft>
              <a:buClr>
                <a:srgbClr val="FFFFFF"/>
              </a:buClr>
              <a:buSzPts val="7200"/>
              <a:buNone/>
              <a:defRPr sz="7200">
                <a:solidFill>
                  <a:srgbClr val="FFFFFF"/>
                </a:solidFill>
              </a:defRPr>
            </a:lvl9pPr>
          </a:lstStyle>
          <a:p/>
        </p:txBody>
      </p:sp>
      <p:sp>
        <p:nvSpPr>
          <p:cNvPr id="344" name="Google Shape;344;p55"/>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5"/>
          <p:cNvSpPr/>
          <p:nvPr/>
        </p:nvSpPr>
        <p:spPr>
          <a:xfrm rot="10800000">
            <a:off x="0" y="39319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6"/>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6"/>
          <p:cNvSpPr txBox="1"/>
          <p:nvPr>
            <p:ph idx="1" type="subTitle"/>
          </p:nvPr>
        </p:nvSpPr>
        <p:spPr>
          <a:xfrm>
            <a:off x="723975" y="1075825"/>
            <a:ext cx="40452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49" name="Google Shape;349;p56"/>
          <p:cNvSpPr txBox="1"/>
          <p:nvPr>
            <p:ph idx="2" type="body"/>
          </p:nvPr>
        </p:nvSpPr>
        <p:spPr>
          <a:xfrm>
            <a:off x="723975" y="1648700"/>
            <a:ext cx="3837000" cy="3128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50" name="Google Shape;350;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51" name="Google Shape;351;p56"/>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2" name="Shape 352"/>
        <p:cNvGrpSpPr/>
        <p:nvPr/>
      </p:nvGrpSpPr>
      <p:grpSpPr>
        <a:xfrm>
          <a:off x="0" y="0"/>
          <a:ext cx="0" cy="0"/>
          <a:chOff x="0" y="0"/>
          <a:chExt cx="0" cy="0"/>
        </a:xfrm>
      </p:grpSpPr>
      <p:sp>
        <p:nvSpPr>
          <p:cNvPr id="353" name="Google Shape;353;p57"/>
          <p:cNvSpPr/>
          <p:nvPr/>
        </p:nvSpPr>
        <p:spPr>
          <a:xfrm>
            <a:off x="419100" y="0"/>
            <a:ext cx="3505200" cy="3943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7"/>
          <p:cNvSpPr txBox="1"/>
          <p:nvPr>
            <p:ph type="title"/>
          </p:nvPr>
        </p:nvSpPr>
        <p:spPr>
          <a:xfrm>
            <a:off x="643775" y="0"/>
            <a:ext cx="3266400" cy="3628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36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
        <p:nvSpPr>
          <p:cNvPr id="355" name="Google Shape;355;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56" name="Google Shape;356;p57"/>
          <p:cNvSpPr/>
          <p:nvPr/>
        </p:nvSpPr>
        <p:spPr>
          <a:xfrm rot="5400000">
            <a:off x="-667050" y="3755175"/>
            <a:ext cx="20553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7"/>
          <p:cNvSpPr/>
          <p:nvPr/>
        </p:nvSpPr>
        <p:spPr>
          <a:xfrm rot="5400000">
            <a:off x="8459538"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8" name="Shape 358"/>
        <p:cNvGrpSpPr/>
        <p:nvPr/>
      </p:nvGrpSpPr>
      <p:grpSpPr>
        <a:xfrm>
          <a:off x="0" y="0"/>
          <a:ext cx="0" cy="0"/>
          <a:chOff x="0" y="0"/>
          <a:chExt cx="0" cy="0"/>
        </a:xfrm>
      </p:grpSpPr>
      <p:sp>
        <p:nvSpPr>
          <p:cNvPr id="359" name="Google Shape;359;p58"/>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0000"/>
              <a:buNone/>
              <a:defRPr sz="10700">
                <a:solidFill>
                  <a:schemeClr val="accent5"/>
                </a:solidFill>
              </a:defRPr>
            </a:lvl1pPr>
            <a:lvl2pPr lvl="1" rtl="0" algn="ctr">
              <a:spcBef>
                <a:spcPts val="0"/>
              </a:spcBef>
              <a:spcAft>
                <a:spcPts val="0"/>
              </a:spcAft>
              <a:buSzPts val="20000"/>
              <a:buNone/>
              <a:defRPr sz="20000"/>
            </a:lvl2pPr>
            <a:lvl3pPr lvl="2" rtl="0" algn="ctr">
              <a:spcBef>
                <a:spcPts val="0"/>
              </a:spcBef>
              <a:spcAft>
                <a:spcPts val="0"/>
              </a:spcAft>
              <a:buSzPts val="20000"/>
              <a:buNone/>
              <a:defRPr sz="20000"/>
            </a:lvl3pPr>
            <a:lvl4pPr lvl="3" rtl="0" algn="ctr">
              <a:spcBef>
                <a:spcPts val="0"/>
              </a:spcBef>
              <a:spcAft>
                <a:spcPts val="0"/>
              </a:spcAft>
              <a:buSzPts val="20000"/>
              <a:buNone/>
              <a:defRPr sz="20000"/>
            </a:lvl4pPr>
            <a:lvl5pPr lvl="4" rtl="0" algn="ctr">
              <a:spcBef>
                <a:spcPts val="0"/>
              </a:spcBef>
              <a:spcAft>
                <a:spcPts val="0"/>
              </a:spcAft>
              <a:buSzPts val="20000"/>
              <a:buNone/>
              <a:defRPr sz="20000"/>
            </a:lvl5pPr>
            <a:lvl6pPr lvl="5" rtl="0" algn="ctr">
              <a:spcBef>
                <a:spcPts val="0"/>
              </a:spcBef>
              <a:spcAft>
                <a:spcPts val="0"/>
              </a:spcAft>
              <a:buSzPts val="20000"/>
              <a:buNone/>
              <a:defRPr sz="20000"/>
            </a:lvl6pPr>
            <a:lvl7pPr lvl="6" rtl="0" algn="ctr">
              <a:spcBef>
                <a:spcPts val="0"/>
              </a:spcBef>
              <a:spcAft>
                <a:spcPts val="0"/>
              </a:spcAft>
              <a:buSzPts val="20000"/>
              <a:buNone/>
              <a:defRPr sz="20000"/>
            </a:lvl7pPr>
            <a:lvl8pPr lvl="7" rtl="0" algn="ctr">
              <a:spcBef>
                <a:spcPts val="0"/>
              </a:spcBef>
              <a:spcAft>
                <a:spcPts val="0"/>
              </a:spcAft>
              <a:buSzPts val="20000"/>
              <a:buNone/>
              <a:defRPr sz="20000"/>
            </a:lvl8pPr>
            <a:lvl9pPr lvl="8" rtl="0" algn="ctr">
              <a:spcBef>
                <a:spcPts val="0"/>
              </a:spcBef>
              <a:spcAft>
                <a:spcPts val="0"/>
              </a:spcAft>
              <a:buSzPts val="20000"/>
              <a:buNone/>
              <a:defRPr sz="20000"/>
            </a:lvl9pPr>
          </a:lstStyle>
          <a:p>
            <a:r>
              <a:t>xx%</a:t>
            </a:r>
          </a:p>
        </p:txBody>
      </p:sp>
      <p:sp>
        <p:nvSpPr>
          <p:cNvPr id="361" name="Google Shape;361;p58"/>
          <p:cNvSpPr txBox="1"/>
          <p:nvPr>
            <p:ph idx="1" type="body"/>
          </p:nvPr>
        </p:nvSpPr>
        <p:spPr>
          <a:xfrm>
            <a:off x="311700" y="3069625"/>
            <a:ext cx="8520600" cy="1300800"/>
          </a:xfrm>
          <a:prstGeom prst="rect">
            <a:avLst/>
          </a:prstGeom>
        </p:spPr>
        <p:txBody>
          <a:bodyPr anchorCtr="0" anchor="t" bIns="91425" lIns="91425" spcFirstLastPara="1" rIns="91425" wrap="square" tIns="91425">
            <a:noAutofit/>
          </a:bodyPr>
          <a:lstStyle>
            <a:lvl1pPr indent="-374650" lvl="0" marL="457200" rtl="0" algn="ctr">
              <a:spcBef>
                <a:spcPts val="0"/>
              </a:spcBef>
              <a:spcAft>
                <a:spcPts val="0"/>
              </a:spcAft>
              <a:buSzPts val="2300"/>
              <a:buChar char="●"/>
              <a:defRPr sz="2300"/>
            </a:lvl1pPr>
            <a:lvl2pPr indent="-349250" lvl="1" marL="914400" rtl="0" algn="ctr">
              <a:spcBef>
                <a:spcPts val="1600"/>
              </a:spcBef>
              <a:spcAft>
                <a:spcPts val="0"/>
              </a:spcAft>
              <a:buSzPts val="1900"/>
              <a:buChar char="○"/>
              <a:defRPr sz="1900"/>
            </a:lvl2pPr>
            <a:lvl3pPr indent="-349250" lvl="2" marL="1371600" rtl="0" algn="ctr">
              <a:spcBef>
                <a:spcPts val="1600"/>
              </a:spcBef>
              <a:spcAft>
                <a:spcPts val="0"/>
              </a:spcAft>
              <a:buSzPts val="1900"/>
              <a:buChar char="■"/>
              <a:defRPr sz="1900"/>
            </a:lvl3pPr>
            <a:lvl4pPr indent="-349250" lvl="3" marL="1828800" rtl="0" algn="ctr">
              <a:spcBef>
                <a:spcPts val="1600"/>
              </a:spcBef>
              <a:spcAft>
                <a:spcPts val="0"/>
              </a:spcAft>
              <a:buSzPts val="1900"/>
              <a:buChar char="●"/>
              <a:defRPr sz="1900"/>
            </a:lvl4pPr>
            <a:lvl5pPr indent="-349250" lvl="4" marL="2286000" rtl="0" algn="ctr">
              <a:spcBef>
                <a:spcPts val="1600"/>
              </a:spcBef>
              <a:spcAft>
                <a:spcPts val="0"/>
              </a:spcAft>
              <a:buSzPts val="1900"/>
              <a:buChar char="○"/>
              <a:defRPr sz="1900"/>
            </a:lvl5pPr>
            <a:lvl6pPr indent="-349250" lvl="5" marL="2743200" rtl="0" algn="ctr">
              <a:spcBef>
                <a:spcPts val="1600"/>
              </a:spcBef>
              <a:spcAft>
                <a:spcPts val="0"/>
              </a:spcAft>
              <a:buSzPts val="1900"/>
              <a:buChar char="■"/>
              <a:defRPr sz="1900"/>
            </a:lvl6pPr>
            <a:lvl7pPr indent="-349250" lvl="6" marL="3200400" rtl="0" algn="ctr">
              <a:spcBef>
                <a:spcPts val="1600"/>
              </a:spcBef>
              <a:spcAft>
                <a:spcPts val="0"/>
              </a:spcAft>
              <a:buSzPts val="1900"/>
              <a:buChar char="●"/>
              <a:defRPr sz="1900"/>
            </a:lvl7pPr>
            <a:lvl8pPr indent="-349250" lvl="7" marL="3657600" rtl="0" algn="ctr">
              <a:spcBef>
                <a:spcPts val="1600"/>
              </a:spcBef>
              <a:spcAft>
                <a:spcPts val="0"/>
              </a:spcAft>
              <a:buSzPts val="1900"/>
              <a:buChar char="○"/>
              <a:defRPr sz="1900"/>
            </a:lvl8pPr>
            <a:lvl9pPr indent="-349250" lvl="8" marL="4114800" rtl="0" algn="ctr">
              <a:spcBef>
                <a:spcPts val="1600"/>
              </a:spcBef>
              <a:spcAft>
                <a:spcPts val="1600"/>
              </a:spcAft>
              <a:buSzPts val="1900"/>
              <a:buChar char="■"/>
              <a:defRPr sz="1900"/>
            </a:lvl9pPr>
          </a:lstStyle>
          <a:p/>
        </p:txBody>
      </p:sp>
      <p:sp>
        <p:nvSpPr>
          <p:cNvPr id="362" name="Google Shape;362;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63" name="Google Shape;363;p58"/>
          <p:cNvSpPr/>
          <p:nvPr/>
        </p:nvSpPr>
        <p:spPr>
          <a:xfrm rot="5400000">
            <a:off x="8330700" y="4309775"/>
            <a:ext cx="10077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8"/>
          <p:cNvSpPr/>
          <p:nvPr/>
        </p:nvSpPr>
        <p:spPr>
          <a:xfrm rot="10800000">
            <a:off x="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5" name="Shape 365"/>
        <p:cNvGrpSpPr/>
        <p:nvPr/>
      </p:nvGrpSpPr>
      <p:grpSpPr>
        <a:xfrm>
          <a:off x="0" y="0"/>
          <a:ext cx="0" cy="0"/>
          <a:chOff x="0" y="0"/>
          <a:chExt cx="0" cy="0"/>
        </a:xfrm>
      </p:grpSpPr>
      <p:sp>
        <p:nvSpPr>
          <p:cNvPr id="366" name="Google Shape;36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1">
    <p:spTree>
      <p:nvGrpSpPr>
        <p:cNvPr id="367" name="Shape 367"/>
        <p:cNvGrpSpPr/>
        <p:nvPr/>
      </p:nvGrpSpPr>
      <p:grpSpPr>
        <a:xfrm>
          <a:off x="0" y="0"/>
          <a:ext cx="0" cy="0"/>
          <a:chOff x="0" y="0"/>
          <a:chExt cx="0" cy="0"/>
        </a:xfrm>
      </p:grpSpPr>
      <p:sp>
        <p:nvSpPr>
          <p:cNvPr id="368" name="Google Shape;368;p60"/>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70" name="Google Shape;370;p60"/>
          <p:cNvSpPr txBox="1"/>
          <p:nvPr>
            <p:ph type="title"/>
          </p:nvPr>
        </p:nvSpPr>
        <p:spPr>
          <a:xfrm>
            <a:off x="1385250" y="3175325"/>
            <a:ext cx="40029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b="0" sz="2600">
                <a:solidFill>
                  <a:srgbClr val="B45400"/>
                </a:solidFill>
                <a:latin typeface="Playfair Display Medium"/>
                <a:ea typeface="Playfair Display Medium"/>
                <a:cs typeface="Playfair Display Medium"/>
                <a:sym typeface="Playfair Display Medium"/>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371" name="Google Shape;371;p60"/>
          <p:cNvSpPr txBox="1"/>
          <p:nvPr>
            <p:ph idx="2" type="title"/>
          </p:nvPr>
        </p:nvSpPr>
        <p:spPr>
          <a:xfrm>
            <a:off x="1385250" y="1146300"/>
            <a:ext cx="4242900" cy="2088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372" name="Google Shape;372;p60"/>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0"/>
          <p:cNvSpPr/>
          <p:nvPr/>
        </p:nvSpPr>
        <p:spPr>
          <a:xfrm rot="5400000">
            <a:off x="7185900" y="1234081"/>
            <a:ext cx="31896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74" name="Shape 374"/>
        <p:cNvGrpSpPr/>
        <p:nvPr/>
      </p:nvGrpSpPr>
      <p:grpSpPr>
        <a:xfrm>
          <a:off x="0" y="0"/>
          <a:ext cx="0" cy="0"/>
          <a:chOff x="0" y="0"/>
          <a:chExt cx="0" cy="0"/>
        </a:xfrm>
      </p:grpSpPr>
      <p:sp>
        <p:nvSpPr>
          <p:cNvPr id="375" name="Google Shape;375;p61"/>
          <p:cNvSpPr/>
          <p:nvPr/>
        </p:nvSpPr>
        <p:spPr>
          <a:xfrm>
            <a:off x="0" y="1295400"/>
            <a:ext cx="3771900" cy="3273600"/>
          </a:xfrm>
          <a:prstGeom prst="rect">
            <a:avLst/>
          </a:prstGeom>
          <a:solidFill>
            <a:srgbClr val="F4F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1"/>
          <p:cNvSpPr txBox="1"/>
          <p:nvPr>
            <p:ph type="title"/>
          </p:nvPr>
        </p:nvSpPr>
        <p:spPr>
          <a:xfrm>
            <a:off x="723975" y="1597200"/>
            <a:ext cx="2286000" cy="374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latin typeface="Quicksand"/>
                <a:ea typeface="Quicksand"/>
                <a:cs typeface="Quicksand"/>
                <a:sym typeface="Quicksand"/>
              </a:defRPr>
            </a:lvl2pPr>
            <a:lvl3pPr lvl="2" rtl="0">
              <a:spcBef>
                <a:spcPts val="0"/>
              </a:spcBef>
              <a:spcAft>
                <a:spcPts val="0"/>
              </a:spcAft>
              <a:buClr>
                <a:srgbClr val="324A00"/>
              </a:buClr>
              <a:buSzPts val="2800"/>
              <a:buNone/>
              <a:defRPr>
                <a:solidFill>
                  <a:srgbClr val="324A00"/>
                </a:solidFill>
                <a:latin typeface="Quicksand"/>
                <a:ea typeface="Quicksand"/>
                <a:cs typeface="Quicksand"/>
                <a:sym typeface="Quicksand"/>
              </a:defRPr>
            </a:lvl3pPr>
            <a:lvl4pPr lvl="3" rtl="0">
              <a:spcBef>
                <a:spcPts val="0"/>
              </a:spcBef>
              <a:spcAft>
                <a:spcPts val="0"/>
              </a:spcAft>
              <a:buClr>
                <a:srgbClr val="324A00"/>
              </a:buClr>
              <a:buSzPts val="2800"/>
              <a:buNone/>
              <a:defRPr>
                <a:solidFill>
                  <a:srgbClr val="324A00"/>
                </a:solidFill>
                <a:latin typeface="Quicksand"/>
                <a:ea typeface="Quicksand"/>
                <a:cs typeface="Quicksand"/>
                <a:sym typeface="Quicksand"/>
              </a:defRPr>
            </a:lvl4pPr>
            <a:lvl5pPr lvl="4" rtl="0">
              <a:spcBef>
                <a:spcPts val="0"/>
              </a:spcBef>
              <a:spcAft>
                <a:spcPts val="0"/>
              </a:spcAft>
              <a:buClr>
                <a:srgbClr val="324A00"/>
              </a:buClr>
              <a:buSzPts val="2800"/>
              <a:buNone/>
              <a:defRPr>
                <a:solidFill>
                  <a:srgbClr val="324A00"/>
                </a:solidFill>
                <a:latin typeface="Quicksand"/>
                <a:ea typeface="Quicksand"/>
                <a:cs typeface="Quicksand"/>
                <a:sym typeface="Quicksand"/>
              </a:defRPr>
            </a:lvl5pPr>
            <a:lvl6pPr lvl="5" rtl="0">
              <a:spcBef>
                <a:spcPts val="0"/>
              </a:spcBef>
              <a:spcAft>
                <a:spcPts val="0"/>
              </a:spcAft>
              <a:buClr>
                <a:srgbClr val="324A00"/>
              </a:buClr>
              <a:buSzPts val="2800"/>
              <a:buNone/>
              <a:defRPr>
                <a:solidFill>
                  <a:srgbClr val="324A00"/>
                </a:solidFill>
                <a:latin typeface="Quicksand"/>
                <a:ea typeface="Quicksand"/>
                <a:cs typeface="Quicksand"/>
                <a:sym typeface="Quicksand"/>
              </a:defRPr>
            </a:lvl6pPr>
            <a:lvl7pPr lvl="6" rtl="0">
              <a:spcBef>
                <a:spcPts val="0"/>
              </a:spcBef>
              <a:spcAft>
                <a:spcPts val="0"/>
              </a:spcAft>
              <a:buClr>
                <a:srgbClr val="324A00"/>
              </a:buClr>
              <a:buSzPts val="2800"/>
              <a:buNone/>
              <a:defRPr>
                <a:solidFill>
                  <a:srgbClr val="324A00"/>
                </a:solidFill>
                <a:latin typeface="Quicksand"/>
                <a:ea typeface="Quicksand"/>
                <a:cs typeface="Quicksand"/>
                <a:sym typeface="Quicksand"/>
              </a:defRPr>
            </a:lvl7pPr>
            <a:lvl8pPr lvl="7" rtl="0">
              <a:spcBef>
                <a:spcPts val="0"/>
              </a:spcBef>
              <a:spcAft>
                <a:spcPts val="0"/>
              </a:spcAft>
              <a:buClr>
                <a:srgbClr val="324A00"/>
              </a:buClr>
              <a:buSzPts val="2800"/>
              <a:buNone/>
              <a:defRPr>
                <a:solidFill>
                  <a:srgbClr val="324A00"/>
                </a:solidFill>
                <a:latin typeface="Quicksand"/>
                <a:ea typeface="Quicksand"/>
                <a:cs typeface="Quicksand"/>
                <a:sym typeface="Quicksand"/>
              </a:defRPr>
            </a:lvl8pPr>
            <a:lvl9pPr lvl="8" rtl="0">
              <a:spcBef>
                <a:spcPts val="0"/>
              </a:spcBef>
              <a:spcAft>
                <a:spcPts val="0"/>
              </a:spcAft>
              <a:buClr>
                <a:srgbClr val="324A00"/>
              </a:buClr>
              <a:buSzPts val="2800"/>
              <a:buNone/>
              <a:defRPr>
                <a:solidFill>
                  <a:srgbClr val="324A00"/>
                </a:solidFill>
                <a:latin typeface="Quicksand"/>
                <a:ea typeface="Quicksand"/>
                <a:cs typeface="Quicksand"/>
                <a:sym typeface="Quicksand"/>
              </a:defRPr>
            </a:lvl9pPr>
          </a:lstStyle>
          <a:p/>
        </p:txBody>
      </p:sp>
      <p:sp>
        <p:nvSpPr>
          <p:cNvPr id="377" name="Google Shape;377;p61"/>
          <p:cNvSpPr txBox="1"/>
          <p:nvPr>
            <p:ph idx="1" type="body"/>
          </p:nvPr>
        </p:nvSpPr>
        <p:spPr>
          <a:xfrm>
            <a:off x="704925" y="2225850"/>
            <a:ext cx="2705100" cy="112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17500" lvl="1" marL="914400" rtl="0">
              <a:spcBef>
                <a:spcPts val="1600"/>
              </a:spcBef>
              <a:spcAft>
                <a:spcPts val="0"/>
              </a:spcAft>
              <a:buClr>
                <a:srgbClr val="000000"/>
              </a:buClr>
              <a:buSzPts val="1400"/>
              <a:buChar char="○"/>
              <a:defRPr>
                <a:solidFill>
                  <a:srgbClr val="000000"/>
                </a:solidFill>
              </a:defRPr>
            </a:lvl2pPr>
            <a:lvl3pPr indent="-317500" lvl="2" marL="1371600" rtl="0">
              <a:spcBef>
                <a:spcPts val="1600"/>
              </a:spcBef>
              <a:spcAft>
                <a:spcPts val="0"/>
              </a:spcAft>
              <a:buClr>
                <a:srgbClr val="000000"/>
              </a:buClr>
              <a:buSzPts val="1400"/>
              <a:buChar char="■"/>
              <a:defRPr>
                <a:solidFill>
                  <a:srgbClr val="000000"/>
                </a:solidFill>
              </a:defRPr>
            </a:lvl3pPr>
            <a:lvl4pPr indent="-317500" lvl="3" marL="1828800" rtl="0">
              <a:spcBef>
                <a:spcPts val="1600"/>
              </a:spcBef>
              <a:spcAft>
                <a:spcPts val="0"/>
              </a:spcAft>
              <a:buClr>
                <a:srgbClr val="000000"/>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Clr>
                <a:srgbClr val="000000"/>
              </a:buClr>
              <a:buSzPts val="1400"/>
              <a:buChar char="■"/>
              <a:defRPr>
                <a:solidFill>
                  <a:srgbClr val="000000"/>
                </a:solidFill>
              </a:defRPr>
            </a:lvl6pPr>
            <a:lvl7pPr indent="-317500" lvl="6" marL="3200400" rtl="0">
              <a:spcBef>
                <a:spcPts val="1600"/>
              </a:spcBef>
              <a:spcAft>
                <a:spcPts val="0"/>
              </a:spcAft>
              <a:buClr>
                <a:srgbClr val="000000"/>
              </a:buClr>
              <a:buSzPts val="1400"/>
              <a:buChar char="●"/>
              <a:defRPr>
                <a:solidFill>
                  <a:srgbClr val="000000"/>
                </a:solidFill>
              </a:defRPr>
            </a:lvl7pPr>
            <a:lvl8pPr indent="-317500" lvl="7" marL="3657600" rtl="0">
              <a:spcBef>
                <a:spcPts val="1600"/>
              </a:spcBef>
              <a:spcAft>
                <a:spcPts val="0"/>
              </a:spcAft>
              <a:buClr>
                <a:srgbClr val="000000"/>
              </a:buClr>
              <a:buSzPts val="1400"/>
              <a:buChar char="○"/>
              <a:defRPr>
                <a:solidFill>
                  <a:srgbClr val="000000"/>
                </a:solidFill>
              </a:defRPr>
            </a:lvl8pPr>
            <a:lvl9pPr indent="-317500" lvl="8" marL="4114800" rtl="0">
              <a:spcBef>
                <a:spcPts val="1600"/>
              </a:spcBef>
              <a:spcAft>
                <a:spcPts val="1600"/>
              </a:spcAft>
              <a:buClr>
                <a:srgbClr val="000000"/>
              </a:buClr>
              <a:buSzPts val="1400"/>
              <a:buChar char="■"/>
              <a:defRPr>
                <a:solidFill>
                  <a:srgbClr val="000000"/>
                </a:solidFill>
              </a:defRPr>
            </a:lvl9pPr>
          </a:lstStyle>
          <a:p/>
        </p:txBody>
      </p:sp>
      <p:sp>
        <p:nvSpPr>
          <p:cNvPr id="378" name="Google Shape;378;p61"/>
          <p:cNvSpPr/>
          <p:nvPr/>
        </p:nvSpPr>
        <p:spPr>
          <a:xfrm rot="5400000">
            <a:off x="274297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1"/>
          <p:cNvSpPr/>
          <p:nvPr/>
        </p:nvSpPr>
        <p:spPr>
          <a:xfrm rot="10800000">
            <a:off x="7092600" y="0"/>
            <a:ext cx="20514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380" name="Shape 380"/>
        <p:cNvGrpSpPr/>
        <p:nvPr/>
      </p:nvGrpSpPr>
      <p:grpSpPr>
        <a:xfrm>
          <a:off x="0" y="0"/>
          <a:ext cx="0" cy="0"/>
          <a:chOff x="0" y="0"/>
          <a:chExt cx="0" cy="0"/>
        </a:xfrm>
      </p:grpSpPr>
      <p:sp>
        <p:nvSpPr>
          <p:cNvPr id="381" name="Google Shape;381;p62"/>
          <p:cNvSpPr/>
          <p:nvPr/>
        </p:nvSpPr>
        <p:spPr>
          <a:xfrm>
            <a:off x="5372100" y="543000"/>
            <a:ext cx="3771900" cy="3273600"/>
          </a:xfrm>
          <a:prstGeom prst="rect">
            <a:avLst/>
          </a:prstGeom>
          <a:solidFill>
            <a:srgbClr val="F4F7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2"/>
          <p:cNvSpPr txBox="1"/>
          <p:nvPr>
            <p:ph type="title"/>
          </p:nvPr>
        </p:nvSpPr>
        <p:spPr>
          <a:xfrm>
            <a:off x="6115050" y="1143000"/>
            <a:ext cx="2286000" cy="374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2800"/>
              <a:buNone/>
              <a:defRPr>
                <a:solidFill>
                  <a:srgbClr val="324A00"/>
                </a:solidFill>
              </a:defRPr>
            </a:lvl1pPr>
            <a:lvl2pPr lvl="1" rtl="0" algn="r">
              <a:spcBef>
                <a:spcPts val="0"/>
              </a:spcBef>
              <a:spcAft>
                <a:spcPts val="0"/>
              </a:spcAft>
              <a:buSzPts val="2800"/>
              <a:buNone/>
              <a:defRPr>
                <a:latin typeface="Quicksand"/>
                <a:ea typeface="Quicksand"/>
                <a:cs typeface="Quicksand"/>
                <a:sym typeface="Quicksand"/>
              </a:defRPr>
            </a:lvl2pPr>
            <a:lvl3pPr lvl="2" rtl="0" algn="r">
              <a:spcBef>
                <a:spcPts val="0"/>
              </a:spcBef>
              <a:spcAft>
                <a:spcPts val="0"/>
              </a:spcAft>
              <a:buSzPts val="2800"/>
              <a:buNone/>
              <a:defRPr>
                <a:latin typeface="Quicksand"/>
                <a:ea typeface="Quicksand"/>
                <a:cs typeface="Quicksand"/>
                <a:sym typeface="Quicksand"/>
              </a:defRPr>
            </a:lvl3pPr>
            <a:lvl4pPr lvl="3" rtl="0" algn="r">
              <a:spcBef>
                <a:spcPts val="0"/>
              </a:spcBef>
              <a:spcAft>
                <a:spcPts val="0"/>
              </a:spcAft>
              <a:buSzPts val="2800"/>
              <a:buNone/>
              <a:defRPr>
                <a:latin typeface="Quicksand"/>
                <a:ea typeface="Quicksand"/>
                <a:cs typeface="Quicksand"/>
                <a:sym typeface="Quicksand"/>
              </a:defRPr>
            </a:lvl4pPr>
            <a:lvl5pPr lvl="4" rtl="0" algn="r">
              <a:spcBef>
                <a:spcPts val="0"/>
              </a:spcBef>
              <a:spcAft>
                <a:spcPts val="0"/>
              </a:spcAft>
              <a:buSzPts val="2800"/>
              <a:buNone/>
              <a:defRPr>
                <a:latin typeface="Quicksand"/>
                <a:ea typeface="Quicksand"/>
                <a:cs typeface="Quicksand"/>
                <a:sym typeface="Quicksand"/>
              </a:defRPr>
            </a:lvl5pPr>
            <a:lvl6pPr lvl="5" rtl="0" algn="r">
              <a:spcBef>
                <a:spcPts val="0"/>
              </a:spcBef>
              <a:spcAft>
                <a:spcPts val="0"/>
              </a:spcAft>
              <a:buSzPts val="2800"/>
              <a:buNone/>
              <a:defRPr>
                <a:latin typeface="Quicksand"/>
                <a:ea typeface="Quicksand"/>
                <a:cs typeface="Quicksand"/>
                <a:sym typeface="Quicksand"/>
              </a:defRPr>
            </a:lvl6pPr>
            <a:lvl7pPr lvl="6" rtl="0" algn="r">
              <a:spcBef>
                <a:spcPts val="0"/>
              </a:spcBef>
              <a:spcAft>
                <a:spcPts val="0"/>
              </a:spcAft>
              <a:buSzPts val="2800"/>
              <a:buNone/>
              <a:defRPr>
                <a:latin typeface="Quicksand"/>
                <a:ea typeface="Quicksand"/>
                <a:cs typeface="Quicksand"/>
                <a:sym typeface="Quicksand"/>
              </a:defRPr>
            </a:lvl7pPr>
            <a:lvl8pPr lvl="7" rtl="0" algn="r">
              <a:spcBef>
                <a:spcPts val="0"/>
              </a:spcBef>
              <a:spcAft>
                <a:spcPts val="0"/>
              </a:spcAft>
              <a:buSzPts val="2800"/>
              <a:buNone/>
              <a:defRPr>
                <a:latin typeface="Quicksand"/>
                <a:ea typeface="Quicksand"/>
                <a:cs typeface="Quicksand"/>
                <a:sym typeface="Quicksand"/>
              </a:defRPr>
            </a:lvl8pPr>
            <a:lvl9pPr lvl="8" rtl="0" algn="r">
              <a:spcBef>
                <a:spcPts val="0"/>
              </a:spcBef>
              <a:spcAft>
                <a:spcPts val="0"/>
              </a:spcAft>
              <a:buSzPts val="2800"/>
              <a:buNone/>
              <a:defRPr>
                <a:latin typeface="Quicksand"/>
                <a:ea typeface="Quicksand"/>
                <a:cs typeface="Quicksand"/>
                <a:sym typeface="Quicksand"/>
              </a:defRPr>
            </a:lvl9pPr>
          </a:lstStyle>
          <a:p/>
        </p:txBody>
      </p:sp>
      <p:sp>
        <p:nvSpPr>
          <p:cNvPr id="383" name="Google Shape;383;p62"/>
          <p:cNvSpPr txBox="1"/>
          <p:nvPr>
            <p:ph idx="1" type="body"/>
          </p:nvPr>
        </p:nvSpPr>
        <p:spPr>
          <a:xfrm>
            <a:off x="5715000" y="1771650"/>
            <a:ext cx="2705100" cy="11208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384" name="Google Shape;384;p62"/>
          <p:cNvSpPr/>
          <p:nvPr/>
        </p:nvSpPr>
        <p:spPr>
          <a:xfrm rot="10800000">
            <a:off x="4316925" y="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2"/>
          <p:cNvSpPr/>
          <p:nvPr/>
        </p:nvSpPr>
        <p:spPr>
          <a:xfrm rot="5400000">
            <a:off x="-856675" y="3941850"/>
            <a:ext cx="20514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386" name="Shape 386"/>
        <p:cNvGrpSpPr/>
        <p:nvPr/>
      </p:nvGrpSpPr>
      <p:grpSpPr>
        <a:xfrm>
          <a:off x="0" y="0"/>
          <a:ext cx="0" cy="0"/>
          <a:chOff x="0" y="0"/>
          <a:chExt cx="0" cy="0"/>
        </a:xfrm>
      </p:grpSpPr>
      <p:sp>
        <p:nvSpPr>
          <p:cNvPr id="387" name="Google Shape;387;p63"/>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3"/>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389" name="Google Shape;389;p63"/>
          <p:cNvSpPr txBox="1"/>
          <p:nvPr>
            <p:ph hasCustomPrompt="1" idx="2" type="title"/>
          </p:nvPr>
        </p:nvSpPr>
        <p:spPr>
          <a:xfrm>
            <a:off x="7239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90" name="Google Shape;390;p63"/>
          <p:cNvSpPr txBox="1"/>
          <p:nvPr>
            <p:ph idx="3" type="title"/>
          </p:nvPr>
        </p:nvSpPr>
        <p:spPr>
          <a:xfrm>
            <a:off x="1741350"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391" name="Google Shape;391;p63"/>
          <p:cNvSpPr txBox="1"/>
          <p:nvPr>
            <p:ph idx="4" type="title"/>
          </p:nvPr>
        </p:nvSpPr>
        <p:spPr>
          <a:xfrm>
            <a:off x="17413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392" name="Google Shape;392;p63"/>
          <p:cNvSpPr txBox="1"/>
          <p:nvPr>
            <p:ph hasCustomPrompt="1" idx="5" type="title"/>
          </p:nvPr>
        </p:nvSpPr>
        <p:spPr>
          <a:xfrm>
            <a:off x="7239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93" name="Google Shape;393;p63"/>
          <p:cNvSpPr txBox="1"/>
          <p:nvPr>
            <p:ph idx="6" type="title"/>
          </p:nvPr>
        </p:nvSpPr>
        <p:spPr>
          <a:xfrm>
            <a:off x="1741350"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394" name="Google Shape;394;p63"/>
          <p:cNvSpPr txBox="1"/>
          <p:nvPr>
            <p:ph idx="7" type="title"/>
          </p:nvPr>
        </p:nvSpPr>
        <p:spPr>
          <a:xfrm>
            <a:off x="17413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395" name="Google Shape;395;p63"/>
          <p:cNvSpPr txBox="1"/>
          <p:nvPr>
            <p:ph hasCustomPrompt="1" idx="8" type="title"/>
          </p:nvPr>
        </p:nvSpPr>
        <p:spPr>
          <a:xfrm>
            <a:off x="7239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96" name="Google Shape;396;p63"/>
          <p:cNvSpPr txBox="1"/>
          <p:nvPr>
            <p:ph idx="9" type="title"/>
          </p:nvPr>
        </p:nvSpPr>
        <p:spPr>
          <a:xfrm>
            <a:off x="1741350"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397" name="Google Shape;397;p63"/>
          <p:cNvSpPr txBox="1"/>
          <p:nvPr>
            <p:ph idx="13" type="title"/>
          </p:nvPr>
        </p:nvSpPr>
        <p:spPr>
          <a:xfrm>
            <a:off x="17413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398" name="Google Shape;398;p63"/>
          <p:cNvSpPr txBox="1"/>
          <p:nvPr>
            <p:ph hasCustomPrompt="1" idx="14" type="title"/>
          </p:nvPr>
        </p:nvSpPr>
        <p:spPr>
          <a:xfrm>
            <a:off x="49500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99" name="Google Shape;399;p63"/>
          <p:cNvSpPr txBox="1"/>
          <p:nvPr>
            <p:ph idx="15" type="title"/>
          </p:nvPr>
        </p:nvSpPr>
        <p:spPr>
          <a:xfrm>
            <a:off x="5967438"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400" name="Google Shape;400;p63"/>
          <p:cNvSpPr txBox="1"/>
          <p:nvPr>
            <p:ph idx="16" type="title"/>
          </p:nvPr>
        </p:nvSpPr>
        <p:spPr>
          <a:xfrm>
            <a:off x="59674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401" name="Google Shape;401;p63"/>
          <p:cNvSpPr txBox="1"/>
          <p:nvPr>
            <p:ph hasCustomPrompt="1" idx="17" type="title"/>
          </p:nvPr>
        </p:nvSpPr>
        <p:spPr>
          <a:xfrm>
            <a:off x="49500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02" name="Google Shape;402;p63"/>
          <p:cNvSpPr txBox="1"/>
          <p:nvPr>
            <p:ph idx="18" type="title"/>
          </p:nvPr>
        </p:nvSpPr>
        <p:spPr>
          <a:xfrm>
            <a:off x="5967438"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403" name="Google Shape;403;p63"/>
          <p:cNvSpPr txBox="1"/>
          <p:nvPr>
            <p:ph idx="19" type="title"/>
          </p:nvPr>
        </p:nvSpPr>
        <p:spPr>
          <a:xfrm>
            <a:off x="59674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404" name="Google Shape;404;p63"/>
          <p:cNvSpPr txBox="1"/>
          <p:nvPr>
            <p:ph hasCustomPrompt="1" idx="20" type="title"/>
          </p:nvPr>
        </p:nvSpPr>
        <p:spPr>
          <a:xfrm>
            <a:off x="49500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05" name="Google Shape;405;p63"/>
          <p:cNvSpPr txBox="1"/>
          <p:nvPr>
            <p:ph idx="21" type="title"/>
          </p:nvPr>
        </p:nvSpPr>
        <p:spPr>
          <a:xfrm>
            <a:off x="5967438"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406" name="Google Shape;406;p63"/>
          <p:cNvSpPr txBox="1"/>
          <p:nvPr>
            <p:ph idx="22" type="title"/>
          </p:nvPr>
        </p:nvSpPr>
        <p:spPr>
          <a:xfrm>
            <a:off x="59674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407" name="Shape 407"/>
        <p:cNvGrpSpPr/>
        <p:nvPr/>
      </p:nvGrpSpPr>
      <p:grpSpPr>
        <a:xfrm>
          <a:off x="0" y="0"/>
          <a:ext cx="0" cy="0"/>
          <a:chOff x="0" y="0"/>
          <a:chExt cx="0" cy="0"/>
        </a:xfrm>
      </p:grpSpPr>
      <p:sp>
        <p:nvSpPr>
          <p:cNvPr id="408" name="Google Shape;408;p64"/>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4"/>
          <p:cNvSpPr/>
          <p:nvPr/>
        </p:nvSpPr>
        <p:spPr>
          <a:xfrm>
            <a:off x="-50" y="1371600"/>
            <a:ext cx="9144000" cy="25716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411" name="Google Shape;411;p64"/>
          <p:cNvSpPr txBox="1"/>
          <p:nvPr>
            <p:ph idx="1" type="body"/>
          </p:nvPr>
        </p:nvSpPr>
        <p:spPr>
          <a:xfrm>
            <a:off x="723900"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12" name="Google Shape;412;p64"/>
          <p:cNvSpPr txBox="1"/>
          <p:nvPr>
            <p:ph idx="2" type="body"/>
          </p:nvPr>
        </p:nvSpPr>
        <p:spPr>
          <a:xfrm>
            <a:off x="3429746"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13" name="Google Shape;413;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14" name="Google Shape;414;p64"/>
          <p:cNvSpPr txBox="1"/>
          <p:nvPr>
            <p:ph idx="3" type="title"/>
          </p:nvPr>
        </p:nvSpPr>
        <p:spPr>
          <a:xfrm>
            <a:off x="1003407"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415" name="Google Shape;415;p64"/>
          <p:cNvSpPr txBox="1"/>
          <p:nvPr>
            <p:ph idx="4" type="title"/>
          </p:nvPr>
        </p:nvSpPr>
        <p:spPr>
          <a:xfrm>
            <a:off x="3709240"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416" name="Google Shape;416;p64"/>
          <p:cNvSpPr txBox="1"/>
          <p:nvPr>
            <p:ph idx="5" type="body"/>
          </p:nvPr>
        </p:nvSpPr>
        <p:spPr>
          <a:xfrm>
            <a:off x="6135608"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417" name="Google Shape;417;p64"/>
          <p:cNvSpPr txBox="1"/>
          <p:nvPr>
            <p:ph idx="6" type="title"/>
          </p:nvPr>
        </p:nvSpPr>
        <p:spPr>
          <a:xfrm>
            <a:off x="6415102"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418" name="Google Shape;418;p64"/>
          <p:cNvSpPr/>
          <p:nvPr/>
        </p:nvSpPr>
        <p:spPr>
          <a:xfrm rot="10800000">
            <a:off x="-13400" y="359270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4"/>
          <p:cNvSpPr/>
          <p:nvPr/>
        </p:nvSpPr>
        <p:spPr>
          <a:xfrm rot="5400000">
            <a:off x="8459538" y="875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
    <p:spTree>
      <p:nvGrpSpPr>
        <p:cNvPr id="420" name="Shape 420"/>
        <p:cNvGrpSpPr/>
        <p:nvPr/>
      </p:nvGrpSpPr>
      <p:grpSpPr>
        <a:xfrm>
          <a:off x="0" y="0"/>
          <a:ext cx="0" cy="0"/>
          <a:chOff x="0" y="0"/>
          <a:chExt cx="0" cy="0"/>
        </a:xfrm>
      </p:grpSpPr>
      <p:sp>
        <p:nvSpPr>
          <p:cNvPr id="421" name="Google Shape;421;p65"/>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423" name="Google Shape;423;p65"/>
          <p:cNvSpPr txBox="1"/>
          <p:nvPr>
            <p:ph idx="1" type="body"/>
          </p:nvPr>
        </p:nvSpPr>
        <p:spPr>
          <a:xfrm>
            <a:off x="723975" y="2912813"/>
            <a:ext cx="1708200" cy="11739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4" name="Google Shape;424;p65"/>
          <p:cNvSpPr txBox="1"/>
          <p:nvPr>
            <p:ph idx="2" type="title"/>
          </p:nvPr>
        </p:nvSpPr>
        <p:spPr>
          <a:xfrm>
            <a:off x="706265" y="2388838"/>
            <a:ext cx="172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425" name="Google Shape;425;p65"/>
          <p:cNvSpPr txBox="1"/>
          <p:nvPr>
            <p:ph idx="3" type="body"/>
          </p:nvPr>
        </p:nvSpPr>
        <p:spPr>
          <a:xfrm>
            <a:off x="6694200" y="2912813"/>
            <a:ext cx="1708200" cy="1173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6" name="Google Shape;426;p65"/>
          <p:cNvSpPr txBox="1"/>
          <p:nvPr>
            <p:ph idx="4" type="title"/>
          </p:nvPr>
        </p:nvSpPr>
        <p:spPr>
          <a:xfrm>
            <a:off x="6694190" y="2388838"/>
            <a:ext cx="1725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27" name="Shape 427"/>
        <p:cNvGrpSpPr/>
        <p:nvPr/>
      </p:nvGrpSpPr>
      <p:grpSpPr>
        <a:xfrm>
          <a:off x="0" y="0"/>
          <a:ext cx="0" cy="0"/>
          <a:chOff x="0" y="0"/>
          <a:chExt cx="0" cy="0"/>
        </a:xfrm>
      </p:grpSpPr>
      <p:sp>
        <p:nvSpPr>
          <p:cNvPr id="428" name="Google Shape;428;p66"/>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6"/>
          <p:cNvSpPr txBox="1"/>
          <p:nvPr>
            <p:ph idx="1" type="body"/>
          </p:nvPr>
        </p:nvSpPr>
        <p:spPr>
          <a:xfrm>
            <a:off x="746625"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430" name="Google Shape;430;p66"/>
          <p:cNvSpPr txBox="1"/>
          <p:nvPr>
            <p:ph type="title"/>
          </p:nvPr>
        </p:nvSpPr>
        <p:spPr>
          <a:xfrm>
            <a:off x="723975"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431" name="Google Shape;431;p66"/>
          <p:cNvSpPr txBox="1"/>
          <p:nvPr>
            <p:ph idx="2"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432" name="Google Shape;432;p66"/>
          <p:cNvSpPr txBox="1"/>
          <p:nvPr>
            <p:ph idx="3" type="body"/>
          </p:nvPr>
        </p:nvSpPr>
        <p:spPr>
          <a:xfrm>
            <a:off x="351946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433" name="Google Shape;433;p66"/>
          <p:cNvSpPr txBox="1"/>
          <p:nvPr>
            <p:ph idx="4" type="title"/>
          </p:nvPr>
        </p:nvSpPr>
        <p:spPr>
          <a:xfrm>
            <a:off x="349681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434" name="Google Shape;434;p66"/>
          <p:cNvSpPr txBox="1"/>
          <p:nvPr>
            <p:ph idx="5" type="body"/>
          </p:nvPr>
        </p:nvSpPr>
        <p:spPr>
          <a:xfrm>
            <a:off x="623520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435" name="Google Shape;435;p66"/>
          <p:cNvSpPr txBox="1"/>
          <p:nvPr>
            <p:ph idx="6" type="title"/>
          </p:nvPr>
        </p:nvSpPr>
        <p:spPr>
          <a:xfrm>
            <a:off x="621255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436" name="Google Shape;436;p66"/>
          <p:cNvSpPr txBox="1"/>
          <p:nvPr>
            <p:ph idx="7" type="body"/>
          </p:nvPr>
        </p:nvSpPr>
        <p:spPr>
          <a:xfrm>
            <a:off x="746625"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437" name="Google Shape;437;p66"/>
          <p:cNvSpPr txBox="1"/>
          <p:nvPr>
            <p:ph idx="8" type="title"/>
          </p:nvPr>
        </p:nvSpPr>
        <p:spPr>
          <a:xfrm>
            <a:off x="723975"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438" name="Google Shape;438;p66"/>
          <p:cNvSpPr txBox="1"/>
          <p:nvPr>
            <p:ph idx="9" type="body"/>
          </p:nvPr>
        </p:nvSpPr>
        <p:spPr>
          <a:xfrm>
            <a:off x="351946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439" name="Google Shape;439;p66"/>
          <p:cNvSpPr txBox="1"/>
          <p:nvPr>
            <p:ph idx="13" type="title"/>
          </p:nvPr>
        </p:nvSpPr>
        <p:spPr>
          <a:xfrm>
            <a:off x="349681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440" name="Google Shape;440;p66"/>
          <p:cNvSpPr txBox="1"/>
          <p:nvPr>
            <p:ph idx="14" type="body"/>
          </p:nvPr>
        </p:nvSpPr>
        <p:spPr>
          <a:xfrm>
            <a:off x="623520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441" name="Google Shape;441;p66"/>
          <p:cNvSpPr txBox="1"/>
          <p:nvPr>
            <p:ph idx="15" type="title"/>
          </p:nvPr>
        </p:nvSpPr>
        <p:spPr>
          <a:xfrm>
            <a:off x="621255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442" name="Google Shape;442;p66"/>
          <p:cNvSpPr/>
          <p:nvPr/>
        </p:nvSpPr>
        <p:spPr>
          <a:xfrm rot="5400000">
            <a:off x="-849762" y="3942000"/>
            <a:ext cx="20514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6"/>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&lt;</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444" name="Shape 444"/>
        <p:cNvGrpSpPr/>
        <p:nvPr/>
      </p:nvGrpSpPr>
      <p:grpSpPr>
        <a:xfrm>
          <a:off x="0" y="0"/>
          <a:ext cx="0" cy="0"/>
          <a:chOff x="0" y="0"/>
          <a:chExt cx="0" cy="0"/>
        </a:xfrm>
      </p:grpSpPr>
      <p:sp>
        <p:nvSpPr>
          <p:cNvPr id="445" name="Google Shape;445;p67"/>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447" name="Google Shape;447;p67"/>
          <p:cNvSpPr/>
          <p:nvPr/>
        </p:nvSpPr>
        <p:spPr>
          <a:xfrm rot="10800000">
            <a:off x="0" y="4429375"/>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7"/>
          <p:cNvSpPr/>
          <p:nvPr/>
        </p:nvSpPr>
        <p:spPr>
          <a:xfrm rot="5400000">
            <a:off x="8459538" y="332425"/>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449" name="Shape 449"/>
        <p:cNvGrpSpPr/>
        <p:nvPr/>
      </p:nvGrpSpPr>
      <p:grpSpPr>
        <a:xfrm>
          <a:off x="0" y="0"/>
          <a:ext cx="0" cy="0"/>
          <a:chOff x="0" y="0"/>
          <a:chExt cx="0" cy="0"/>
        </a:xfrm>
      </p:grpSpPr>
      <p:sp>
        <p:nvSpPr>
          <p:cNvPr id="450" name="Google Shape;450;p68"/>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452" name="Google Shape;452;p68"/>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8"/>
          <p:cNvSpPr/>
          <p:nvPr/>
        </p:nvSpPr>
        <p:spPr>
          <a:xfrm rot="10800000">
            <a:off x="-12" y="4791600"/>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
    <p:spTree>
      <p:nvGrpSpPr>
        <p:cNvPr id="454" name="Shape 454"/>
        <p:cNvGrpSpPr/>
        <p:nvPr/>
      </p:nvGrpSpPr>
      <p:grpSpPr>
        <a:xfrm>
          <a:off x="0" y="0"/>
          <a:ext cx="0" cy="0"/>
          <a:chOff x="0" y="0"/>
          <a:chExt cx="0" cy="0"/>
        </a:xfrm>
      </p:grpSpPr>
      <p:sp>
        <p:nvSpPr>
          <p:cNvPr id="455" name="Google Shape;455;p69"/>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457" name="Google Shape;457;p69"/>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9"/>
          <p:cNvSpPr/>
          <p:nvPr/>
        </p:nvSpPr>
        <p:spPr>
          <a:xfrm rot="5400000">
            <a:off x="8328300" y="143125"/>
            <a:ext cx="10077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_1_1">
    <p:spTree>
      <p:nvGrpSpPr>
        <p:cNvPr id="459" name="Shape 459"/>
        <p:cNvGrpSpPr/>
        <p:nvPr/>
      </p:nvGrpSpPr>
      <p:grpSpPr>
        <a:xfrm>
          <a:off x="0" y="0"/>
          <a:ext cx="0" cy="0"/>
          <a:chOff x="0" y="0"/>
          <a:chExt cx="0" cy="0"/>
        </a:xfrm>
      </p:grpSpPr>
      <p:sp>
        <p:nvSpPr>
          <p:cNvPr id="460" name="Google Shape;460;p70"/>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462" name="Google Shape;462;p70"/>
          <p:cNvSpPr/>
          <p:nvPr/>
        </p:nvSpPr>
        <p:spPr>
          <a:xfrm rot="5400000">
            <a:off x="-667050" y="3755250"/>
            <a:ext cx="20553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0"/>
          <p:cNvSpPr/>
          <p:nvPr/>
        </p:nvSpPr>
        <p:spPr>
          <a:xfrm rot="10800000">
            <a:off x="8126988" y="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
    <p:spTree>
      <p:nvGrpSpPr>
        <p:cNvPr id="464" name="Shape 464"/>
        <p:cNvGrpSpPr/>
        <p:nvPr/>
      </p:nvGrpSpPr>
      <p:grpSpPr>
        <a:xfrm>
          <a:off x="0" y="0"/>
          <a:ext cx="0" cy="0"/>
          <a:chOff x="0" y="0"/>
          <a:chExt cx="0" cy="0"/>
        </a:xfrm>
      </p:grpSpPr>
      <p:sp>
        <p:nvSpPr>
          <p:cNvPr id="465" name="Google Shape;465;p71"/>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1"/>
          <p:cNvSpPr txBox="1"/>
          <p:nvPr>
            <p:ph idx="1" type="subTitle"/>
          </p:nvPr>
        </p:nvSpPr>
        <p:spPr>
          <a:xfrm>
            <a:off x="5056193" y="2227150"/>
            <a:ext cx="3363900" cy="165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67" name="Google Shape;467;p71"/>
          <p:cNvSpPr txBox="1"/>
          <p:nvPr>
            <p:ph type="title"/>
          </p:nvPr>
        </p:nvSpPr>
        <p:spPr>
          <a:xfrm>
            <a:off x="5045100" y="1654450"/>
            <a:ext cx="3363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a:solidFill>
                  <a:srgbClr val="324A00"/>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468" name="Google Shape;468;p71"/>
          <p:cNvSpPr/>
          <p:nvPr/>
        </p:nvSpPr>
        <p:spPr>
          <a:xfrm rot="5400000">
            <a:off x="-332562" y="4459050"/>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1"/>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8">
    <p:spTree>
      <p:nvGrpSpPr>
        <p:cNvPr id="470" name="Shape 470"/>
        <p:cNvGrpSpPr/>
        <p:nvPr/>
      </p:nvGrpSpPr>
      <p:grpSpPr>
        <a:xfrm>
          <a:off x="0" y="0"/>
          <a:ext cx="0" cy="0"/>
          <a:chOff x="0" y="0"/>
          <a:chExt cx="0" cy="0"/>
        </a:xfrm>
      </p:grpSpPr>
      <p:sp>
        <p:nvSpPr>
          <p:cNvPr id="471" name="Google Shape;471;p72"/>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473" name="Google Shape;473;p72"/>
          <p:cNvSpPr txBox="1"/>
          <p:nvPr>
            <p:ph idx="2" type="title"/>
          </p:nvPr>
        </p:nvSpPr>
        <p:spPr>
          <a:xfrm>
            <a:off x="723900" y="2265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474" name="Google Shape;474;p72"/>
          <p:cNvSpPr txBox="1"/>
          <p:nvPr>
            <p:ph idx="3" type="title"/>
          </p:nvPr>
        </p:nvSpPr>
        <p:spPr>
          <a:xfrm>
            <a:off x="723900"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475" name="Google Shape;475;p72"/>
          <p:cNvSpPr txBox="1"/>
          <p:nvPr>
            <p:ph hasCustomPrompt="1" idx="4" type="title"/>
          </p:nvPr>
        </p:nvSpPr>
        <p:spPr>
          <a:xfrm>
            <a:off x="723900" y="18342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76" name="Google Shape;476;p72"/>
          <p:cNvSpPr txBox="1"/>
          <p:nvPr>
            <p:ph idx="5" type="title"/>
          </p:nvPr>
        </p:nvSpPr>
        <p:spPr>
          <a:xfrm>
            <a:off x="3360386" y="18515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477" name="Google Shape;477;p72"/>
          <p:cNvSpPr txBox="1"/>
          <p:nvPr>
            <p:ph idx="6" type="title"/>
          </p:nvPr>
        </p:nvSpPr>
        <p:spPr>
          <a:xfrm>
            <a:off x="3360386" y="2236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478" name="Google Shape;478;p72"/>
          <p:cNvSpPr txBox="1"/>
          <p:nvPr>
            <p:ph hasCustomPrompt="1" idx="7" type="title"/>
          </p:nvPr>
        </p:nvSpPr>
        <p:spPr>
          <a:xfrm>
            <a:off x="3360386" y="142032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79" name="Google Shape;479;p72"/>
          <p:cNvSpPr txBox="1"/>
          <p:nvPr>
            <p:ph idx="8" type="title"/>
          </p:nvPr>
        </p:nvSpPr>
        <p:spPr>
          <a:xfrm>
            <a:off x="5996872" y="15084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p:txBody>
      </p:sp>
      <p:sp>
        <p:nvSpPr>
          <p:cNvPr id="480" name="Google Shape;480;p72"/>
          <p:cNvSpPr txBox="1"/>
          <p:nvPr>
            <p:ph idx="9" type="title"/>
          </p:nvPr>
        </p:nvSpPr>
        <p:spPr>
          <a:xfrm>
            <a:off x="5996872" y="18933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481" name="Google Shape;481;p72"/>
          <p:cNvSpPr txBox="1"/>
          <p:nvPr>
            <p:ph hasCustomPrompt="1" idx="13" type="title"/>
          </p:nvPr>
        </p:nvSpPr>
        <p:spPr>
          <a:xfrm>
            <a:off x="5996872" y="10771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8_1">
    <p:spTree>
      <p:nvGrpSpPr>
        <p:cNvPr id="482" name="Shape 482"/>
        <p:cNvGrpSpPr/>
        <p:nvPr/>
      </p:nvGrpSpPr>
      <p:grpSpPr>
        <a:xfrm>
          <a:off x="0" y="0"/>
          <a:ext cx="0" cy="0"/>
          <a:chOff x="0" y="0"/>
          <a:chExt cx="0" cy="0"/>
        </a:xfrm>
      </p:grpSpPr>
      <p:sp>
        <p:nvSpPr>
          <p:cNvPr id="483" name="Google Shape;483;p73"/>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485" name="Google Shape;485;p73"/>
          <p:cNvSpPr txBox="1"/>
          <p:nvPr>
            <p:ph idx="2" type="title"/>
          </p:nvPr>
        </p:nvSpPr>
        <p:spPr>
          <a:xfrm>
            <a:off x="1969563" y="152593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486" name="Google Shape;486;p73"/>
          <p:cNvSpPr txBox="1"/>
          <p:nvPr>
            <p:ph idx="3" type="title"/>
          </p:nvPr>
        </p:nvSpPr>
        <p:spPr>
          <a:xfrm>
            <a:off x="1969562" y="1854750"/>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487" name="Google Shape;487;p73"/>
          <p:cNvSpPr txBox="1"/>
          <p:nvPr>
            <p:ph idx="4" type="title"/>
          </p:nvPr>
        </p:nvSpPr>
        <p:spPr>
          <a:xfrm>
            <a:off x="1969564"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488" name="Google Shape;488;p73"/>
          <p:cNvSpPr txBox="1"/>
          <p:nvPr>
            <p:ph idx="5" type="title"/>
          </p:nvPr>
        </p:nvSpPr>
        <p:spPr>
          <a:xfrm>
            <a:off x="1969563"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489" name="Google Shape;489;p73"/>
          <p:cNvSpPr txBox="1"/>
          <p:nvPr>
            <p:ph idx="6" type="title"/>
          </p:nvPr>
        </p:nvSpPr>
        <p:spPr>
          <a:xfrm>
            <a:off x="5796913" y="152592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490" name="Google Shape;490;p73"/>
          <p:cNvSpPr txBox="1"/>
          <p:nvPr>
            <p:ph idx="7" type="title"/>
          </p:nvPr>
        </p:nvSpPr>
        <p:spPr>
          <a:xfrm>
            <a:off x="5796914" y="1854738"/>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491" name="Google Shape;491;p73"/>
          <p:cNvSpPr txBox="1"/>
          <p:nvPr>
            <p:ph idx="8" type="title"/>
          </p:nvPr>
        </p:nvSpPr>
        <p:spPr>
          <a:xfrm>
            <a:off x="5854061"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492" name="Google Shape;492;p73"/>
          <p:cNvSpPr txBox="1"/>
          <p:nvPr>
            <p:ph idx="9" type="title"/>
          </p:nvPr>
        </p:nvSpPr>
        <p:spPr>
          <a:xfrm>
            <a:off x="5854062"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493" name="Google Shape;493;p73"/>
          <p:cNvSpPr/>
          <p:nvPr/>
        </p:nvSpPr>
        <p:spPr>
          <a:xfrm rot="10800000">
            <a:off x="0" y="4791600"/>
            <a:ext cx="20514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3"/>
          <p:cNvSpPr/>
          <p:nvPr/>
        </p:nvSpPr>
        <p:spPr>
          <a:xfrm rot="5400000">
            <a:off x="7185900" y="123420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495" name="Shape 495"/>
        <p:cNvGrpSpPr/>
        <p:nvPr/>
      </p:nvGrpSpPr>
      <p:grpSpPr>
        <a:xfrm>
          <a:off x="0" y="0"/>
          <a:ext cx="0" cy="0"/>
          <a:chOff x="0" y="0"/>
          <a:chExt cx="0" cy="0"/>
        </a:xfrm>
      </p:grpSpPr>
      <p:sp>
        <p:nvSpPr>
          <p:cNvPr id="496" name="Google Shape;496;p74"/>
          <p:cNvSpPr/>
          <p:nvPr/>
        </p:nvSpPr>
        <p:spPr>
          <a:xfrm rot="5400000">
            <a:off x="4664400" y="73050"/>
            <a:ext cx="4012800" cy="49464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4"/>
          <p:cNvSpPr/>
          <p:nvPr/>
        </p:nvSpPr>
        <p:spPr>
          <a:xfrm rot="10800000">
            <a:off x="0" y="4053850"/>
            <a:ext cx="6390300" cy="7068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4"/>
          <p:cNvSpPr txBox="1"/>
          <p:nvPr>
            <p:ph type="title"/>
          </p:nvPr>
        </p:nvSpPr>
        <p:spPr>
          <a:xfrm>
            <a:off x="4848825" y="706800"/>
            <a:ext cx="3225000" cy="754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3500"/>
              <a:buNone/>
              <a:defRPr sz="6000">
                <a:solidFill>
                  <a:srgbClr val="FFFFFF"/>
                </a:solidFill>
              </a:defRPr>
            </a:lvl1pPr>
            <a:lvl2pPr lvl="1" rtl="0" algn="ctr">
              <a:spcBef>
                <a:spcPts val="0"/>
              </a:spcBef>
              <a:spcAft>
                <a:spcPts val="0"/>
              </a:spcAft>
              <a:buClr>
                <a:srgbClr val="324A00"/>
              </a:buClr>
              <a:buSzPts val="3500"/>
              <a:buNone/>
              <a:defRPr sz="3500">
                <a:solidFill>
                  <a:srgbClr val="324A00"/>
                </a:solidFill>
              </a:defRPr>
            </a:lvl2pPr>
            <a:lvl3pPr lvl="2" rtl="0" algn="ctr">
              <a:spcBef>
                <a:spcPts val="0"/>
              </a:spcBef>
              <a:spcAft>
                <a:spcPts val="0"/>
              </a:spcAft>
              <a:buClr>
                <a:srgbClr val="324A00"/>
              </a:buClr>
              <a:buSzPts val="3500"/>
              <a:buNone/>
              <a:defRPr sz="3500">
                <a:solidFill>
                  <a:srgbClr val="324A00"/>
                </a:solidFill>
              </a:defRPr>
            </a:lvl3pPr>
            <a:lvl4pPr lvl="3" rtl="0" algn="ctr">
              <a:spcBef>
                <a:spcPts val="0"/>
              </a:spcBef>
              <a:spcAft>
                <a:spcPts val="0"/>
              </a:spcAft>
              <a:buClr>
                <a:srgbClr val="324A00"/>
              </a:buClr>
              <a:buSzPts val="3500"/>
              <a:buNone/>
              <a:defRPr sz="3500">
                <a:solidFill>
                  <a:srgbClr val="324A00"/>
                </a:solidFill>
              </a:defRPr>
            </a:lvl4pPr>
            <a:lvl5pPr lvl="4" rtl="0" algn="ctr">
              <a:spcBef>
                <a:spcPts val="0"/>
              </a:spcBef>
              <a:spcAft>
                <a:spcPts val="0"/>
              </a:spcAft>
              <a:buClr>
                <a:srgbClr val="324A00"/>
              </a:buClr>
              <a:buSzPts val="3500"/>
              <a:buNone/>
              <a:defRPr sz="3500">
                <a:solidFill>
                  <a:srgbClr val="324A00"/>
                </a:solidFill>
              </a:defRPr>
            </a:lvl5pPr>
            <a:lvl6pPr lvl="5" rtl="0" algn="ctr">
              <a:spcBef>
                <a:spcPts val="0"/>
              </a:spcBef>
              <a:spcAft>
                <a:spcPts val="0"/>
              </a:spcAft>
              <a:buClr>
                <a:srgbClr val="324A00"/>
              </a:buClr>
              <a:buSzPts val="3500"/>
              <a:buNone/>
              <a:defRPr sz="3500">
                <a:solidFill>
                  <a:srgbClr val="324A00"/>
                </a:solidFill>
              </a:defRPr>
            </a:lvl6pPr>
            <a:lvl7pPr lvl="6" rtl="0" algn="ctr">
              <a:spcBef>
                <a:spcPts val="0"/>
              </a:spcBef>
              <a:spcAft>
                <a:spcPts val="0"/>
              </a:spcAft>
              <a:buClr>
                <a:srgbClr val="324A00"/>
              </a:buClr>
              <a:buSzPts val="3500"/>
              <a:buNone/>
              <a:defRPr sz="3500">
                <a:solidFill>
                  <a:srgbClr val="324A00"/>
                </a:solidFill>
              </a:defRPr>
            </a:lvl7pPr>
            <a:lvl8pPr lvl="7" rtl="0" algn="ctr">
              <a:spcBef>
                <a:spcPts val="0"/>
              </a:spcBef>
              <a:spcAft>
                <a:spcPts val="0"/>
              </a:spcAft>
              <a:buClr>
                <a:srgbClr val="324A00"/>
              </a:buClr>
              <a:buSzPts val="3500"/>
              <a:buNone/>
              <a:defRPr sz="3500">
                <a:solidFill>
                  <a:srgbClr val="324A00"/>
                </a:solidFill>
              </a:defRPr>
            </a:lvl8pPr>
            <a:lvl9pPr lvl="8" rtl="0" algn="ctr">
              <a:spcBef>
                <a:spcPts val="0"/>
              </a:spcBef>
              <a:spcAft>
                <a:spcPts val="0"/>
              </a:spcAft>
              <a:buClr>
                <a:srgbClr val="324A00"/>
              </a:buClr>
              <a:buSzPts val="3500"/>
              <a:buNone/>
              <a:defRPr sz="3500">
                <a:solidFill>
                  <a:srgbClr val="324A00"/>
                </a:solidFill>
              </a:defRPr>
            </a:lvl9pPr>
          </a:lstStyle>
          <a:p/>
        </p:txBody>
      </p:sp>
      <p:sp>
        <p:nvSpPr>
          <p:cNvPr id="499" name="Google Shape;499;p74"/>
          <p:cNvSpPr txBox="1"/>
          <p:nvPr/>
        </p:nvSpPr>
        <p:spPr>
          <a:xfrm>
            <a:off x="4849000" y="2836800"/>
            <a:ext cx="3857700" cy="6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GB" sz="1100">
                <a:solidFill>
                  <a:srgbClr val="FFFFFF"/>
                </a:solidFill>
                <a:latin typeface="Montserrat"/>
                <a:ea typeface="Montserrat"/>
                <a:cs typeface="Montserrat"/>
                <a:sym typeface="Montserrat"/>
              </a:rPr>
              <a:t>CREDITS: This presentation template was created by </a:t>
            </a:r>
            <a:r>
              <a:rPr b="1" lang="en-GB" sz="1100">
                <a:solidFill>
                  <a:srgbClr val="FFFFFF"/>
                </a:solidFill>
                <a:uFill>
                  <a:noFill/>
                </a:uFill>
                <a:latin typeface="Montserrat"/>
                <a:ea typeface="Montserrat"/>
                <a:cs typeface="Montserrat"/>
                <a:sym typeface="Montserrat"/>
                <a:hlinkClick r:id="rId2">
                  <a:extLst>
                    <a:ext uri="{A12FA001-AC4F-418D-AE19-62706E023703}">
                      <ahyp:hlinkClr val="tx"/>
                    </a:ext>
                  </a:extLst>
                </a:hlinkClick>
              </a:rPr>
              <a:t>Slidesgo</a:t>
            </a:r>
            <a:r>
              <a:rPr lang="en-GB" sz="1100">
                <a:solidFill>
                  <a:srgbClr val="FFFFFF"/>
                </a:solidFill>
                <a:latin typeface="Montserrat"/>
                <a:ea typeface="Montserrat"/>
                <a:cs typeface="Montserrat"/>
                <a:sym typeface="Montserrat"/>
              </a:rPr>
              <a:t>, including icons by </a:t>
            </a:r>
            <a:r>
              <a:rPr b="1" lang="en-GB" sz="1100">
                <a:solidFill>
                  <a:srgbClr val="FFFFFF"/>
                </a:solidFill>
                <a:uFill>
                  <a:noFill/>
                </a:uFill>
                <a:latin typeface="Montserrat"/>
                <a:ea typeface="Montserrat"/>
                <a:cs typeface="Montserrat"/>
                <a:sym typeface="Montserrat"/>
                <a:hlinkClick r:id="rId3">
                  <a:extLst>
                    <a:ext uri="{A12FA001-AC4F-418D-AE19-62706E023703}">
                      <ahyp:hlinkClr val="tx"/>
                    </a:ext>
                  </a:extLst>
                </a:hlinkClick>
              </a:rPr>
              <a:t>Flaticon</a:t>
            </a:r>
            <a:r>
              <a:rPr lang="en-GB" sz="1100">
                <a:solidFill>
                  <a:srgbClr val="FFFFFF"/>
                </a:solidFill>
                <a:latin typeface="Montserrat"/>
                <a:ea typeface="Montserrat"/>
                <a:cs typeface="Montserrat"/>
                <a:sym typeface="Montserrat"/>
              </a:rPr>
              <a:t>, and infographics &amp; images by </a:t>
            </a:r>
            <a:r>
              <a:rPr b="1" lang="en-GB" sz="1100">
                <a:solidFill>
                  <a:srgbClr val="FFFFFF"/>
                </a:solidFill>
                <a:uFill>
                  <a:noFill/>
                </a:uFill>
                <a:latin typeface="Montserrat"/>
                <a:ea typeface="Montserrat"/>
                <a:cs typeface="Montserrat"/>
                <a:sym typeface="Montserrat"/>
                <a:hlinkClick r:id="rId4">
                  <a:extLst>
                    <a:ext uri="{A12FA001-AC4F-418D-AE19-62706E023703}">
                      <ahyp:hlinkClr val="tx"/>
                    </a:ext>
                  </a:extLst>
                </a:hlinkClick>
              </a:rPr>
              <a:t>Freepik</a:t>
            </a:r>
            <a:r>
              <a:rPr b="1" lang="en-GB" sz="1100">
                <a:solidFill>
                  <a:srgbClr val="FFFFFF"/>
                </a:solidFill>
                <a:latin typeface="Montserrat"/>
                <a:ea typeface="Montserrat"/>
                <a:cs typeface="Montserrat"/>
                <a:sym typeface="Montserrat"/>
              </a:rPr>
              <a:t>.</a:t>
            </a:r>
            <a:r>
              <a:rPr lang="en-GB" sz="1100">
                <a:solidFill>
                  <a:srgbClr val="FFFFFF"/>
                </a:solidFill>
                <a:latin typeface="Montserrat"/>
                <a:ea typeface="Montserrat"/>
                <a:cs typeface="Montserrat"/>
                <a:sym typeface="Montserrat"/>
              </a:rPr>
              <a:t> </a:t>
            </a:r>
            <a:endParaRPr sz="1100">
              <a:solidFill>
                <a:srgbClr val="FFFFFF"/>
              </a:solidFill>
              <a:latin typeface="Montserrat"/>
              <a:ea typeface="Montserrat"/>
              <a:cs typeface="Montserrat"/>
              <a:sym typeface="Montserrat"/>
            </a:endParaRPr>
          </a:p>
        </p:txBody>
      </p:sp>
      <p:sp>
        <p:nvSpPr>
          <p:cNvPr id="500" name="Google Shape;500;p74"/>
          <p:cNvSpPr txBox="1"/>
          <p:nvPr>
            <p:ph idx="2" type="title"/>
          </p:nvPr>
        </p:nvSpPr>
        <p:spPr>
          <a:xfrm>
            <a:off x="4848825" y="3557675"/>
            <a:ext cx="3571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sz="1100">
                <a:solidFill>
                  <a:srgbClr val="FFFFFF"/>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501" name="Google Shape;501;p74"/>
          <p:cNvSpPr txBox="1"/>
          <p:nvPr>
            <p:ph idx="3" type="title"/>
          </p:nvPr>
        </p:nvSpPr>
        <p:spPr>
          <a:xfrm>
            <a:off x="4849000" y="1653475"/>
            <a:ext cx="32250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b="0"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p:txBody>
      </p:sp>
      <p:sp>
        <p:nvSpPr>
          <p:cNvPr id="502" name="Google Shape;502;p74"/>
          <p:cNvSpPr/>
          <p:nvPr/>
        </p:nvSpPr>
        <p:spPr>
          <a:xfrm rot="10800000">
            <a:off x="7092600" y="3670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wo columns">
  <p:cSld name="CUSTOM_9">
    <p:spTree>
      <p:nvGrpSpPr>
        <p:cNvPr id="503" name="Shape 503"/>
        <p:cNvGrpSpPr/>
        <p:nvPr/>
      </p:nvGrpSpPr>
      <p:grpSpPr>
        <a:xfrm>
          <a:off x="0" y="0"/>
          <a:ext cx="0" cy="0"/>
          <a:chOff x="0" y="0"/>
          <a:chExt cx="0" cy="0"/>
        </a:xfrm>
      </p:grpSpPr>
      <p:sp>
        <p:nvSpPr>
          <p:cNvPr id="504" name="Google Shape;504;p75"/>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506" name="Google Shape;506;p75"/>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507" name="Google Shape;507;p75"/>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508" name="Google Shape;508;p75"/>
          <p:cNvSpPr/>
          <p:nvPr/>
        </p:nvSpPr>
        <p:spPr>
          <a:xfrm rot="5400000">
            <a:off x="8276838" y="70050"/>
            <a:ext cx="10077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5"/>
          <p:cNvSpPr/>
          <p:nvPr/>
        </p:nvSpPr>
        <p:spPr>
          <a:xfrm rot="10800000">
            <a:off x="5960388" y="47916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
    <p:spTree>
      <p:nvGrpSpPr>
        <p:cNvPr id="510" name="Shape 510"/>
        <p:cNvGrpSpPr/>
        <p:nvPr/>
      </p:nvGrpSpPr>
      <p:grpSpPr>
        <a:xfrm>
          <a:off x="0" y="0"/>
          <a:ext cx="0" cy="0"/>
          <a:chOff x="0" y="0"/>
          <a:chExt cx="0" cy="0"/>
        </a:xfrm>
      </p:grpSpPr>
      <p:sp>
        <p:nvSpPr>
          <p:cNvPr id="511" name="Google Shape;511;p76"/>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6"/>
          <p:cNvSpPr/>
          <p:nvPr/>
        </p:nvSpPr>
        <p:spPr>
          <a:xfrm rot="5400000">
            <a:off x="8459550" y="332425"/>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6"/>
          <p:cNvSpPr/>
          <p:nvPr/>
        </p:nvSpPr>
        <p:spPr>
          <a:xfrm rot="5400000">
            <a:off x="-143250" y="4279050"/>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2_1">
    <p:spTree>
      <p:nvGrpSpPr>
        <p:cNvPr id="515" name="Shape 515"/>
        <p:cNvGrpSpPr/>
        <p:nvPr/>
      </p:nvGrpSpPr>
      <p:grpSpPr>
        <a:xfrm>
          <a:off x="0" y="0"/>
          <a:ext cx="0" cy="0"/>
          <a:chOff x="0" y="0"/>
          <a:chExt cx="0" cy="0"/>
        </a:xfrm>
      </p:grpSpPr>
      <p:sp>
        <p:nvSpPr>
          <p:cNvPr id="516" name="Google Shape;516;p77"/>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7"/>
          <p:cNvSpPr/>
          <p:nvPr/>
        </p:nvSpPr>
        <p:spPr>
          <a:xfrm>
            <a:off x="0" y="4791475"/>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p:txBody>
      </p:sp>
      <p:sp>
        <p:nvSpPr>
          <p:cNvPr id="519" name="Google Shape;519;p77"/>
          <p:cNvSpPr/>
          <p:nvPr/>
        </p:nvSpPr>
        <p:spPr>
          <a:xfrm rot="-5400000">
            <a:off x="7185900" y="31879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7"/>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521" name="Google Shape;521;p77"/>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522" name="Shape 522"/>
        <p:cNvGrpSpPr/>
        <p:nvPr/>
      </p:nvGrpSpPr>
      <p:grpSpPr>
        <a:xfrm>
          <a:off x="0" y="0"/>
          <a:ext cx="0" cy="0"/>
          <a:chOff x="0" y="0"/>
          <a:chExt cx="0" cy="0"/>
        </a:xfrm>
      </p:grpSpPr>
      <p:sp>
        <p:nvSpPr>
          <p:cNvPr id="523" name="Google Shape;523;p78"/>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524" name="Shape 524"/>
        <p:cNvGrpSpPr/>
        <p:nvPr/>
      </p:nvGrpSpPr>
      <p:grpSpPr>
        <a:xfrm>
          <a:off x="0" y="0"/>
          <a:ext cx="0" cy="0"/>
          <a:chOff x="0" y="0"/>
          <a:chExt cx="0" cy="0"/>
        </a:xfrm>
      </p:grpSpPr>
      <p:sp>
        <p:nvSpPr>
          <p:cNvPr id="525" name="Google Shape;525;p79"/>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9"/>
          <p:cNvSpPr/>
          <p:nvPr/>
        </p:nvSpPr>
        <p:spPr>
          <a:xfrm rot="5400000">
            <a:off x="-332550" y="4459050"/>
            <a:ext cx="10170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9"/>
          <p:cNvSpPr/>
          <p:nvPr/>
        </p:nvSpPr>
        <p:spPr>
          <a:xfrm>
            <a:off x="8136300" y="442217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_1_1">
    <p:spTree>
      <p:nvGrpSpPr>
        <p:cNvPr id="528" name="Shape 528"/>
        <p:cNvGrpSpPr/>
        <p:nvPr/>
      </p:nvGrpSpPr>
      <p:grpSpPr>
        <a:xfrm>
          <a:off x="0" y="0"/>
          <a:ext cx="0" cy="0"/>
          <a:chOff x="0" y="0"/>
          <a:chExt cx="0" cy="0"/>
        </a:xfrm>
      </p:grpSpPr>
      <p:sp>
        <p:nvSpPr>
          <p:cNvPr id="529" name="Google Shape;529;p80"/>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0"/>
          <p:cNvSpPr/>
          <p:nvPr/>
        </p:nvSpPr>
        <p:spPr>
          <a:xfrm rot="10800000">
            <a:off x="-12" y="4791475"/>
            <a:ext cx="31836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0"/>
          <p:cNvSpPr/>
          <p:nvPr/>
        </p:nvSpPr>
        <p:spPr>
          <a:xfrm rot="5400000">
            <a:off x="8276850" y="14312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_1_1_1">
    <p:spTree>
      <p:nvGrpSpPr>
        <p:cNvPr id="532" name="Shape 532"/>
        <p:cNvGrpSpPr/>
        <p:nvPr/>
      </p:nvGrpSpPr>
      <p:grpSpPr>
        <a:xfrm>
          <a:off x="0" y="0"/>
          <a:ext cx="0" cy="0"/>
          <a:chOff x="0" y="0"/>
          <a:chExt cx="0" cy="0"/>
        </a:xfrm>
      </p:grpSpPr>
      <p:sp>
        <p:nvSpPr>
          <p:cNvPr id="533" name="Google Shape;533;p81"/>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1"/>
          <p:cNvSpPr/>
          <p:nvPr/>
        </p:nvSpPr>
        <p:spPr>
          <a:xfrm rot="10800000">
            <a:off x="7088700" y="-125"/>
            <a:ext cx="2055300" cy="7212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1"/>
          <p:cNvSpPr/>
          <p:nvPr/>
        </p:nvSpPr>
        <p:spPr>
          <a:xfrm rot="5400000">
            <a:off x="7942350" y="39418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3_1_1_1_1">
    <p:spTree>
      <p:nvGrpSpPr>
        <p:cNvPr id="536" name="Shape 536"/>
        <p:cNvGrpSpPr/>
        <p:nvPr/>
      </p:nvGrpSpPr>
      <p:grpSpPr>
        <a:xfrm>
          <a:off x="0" y="0"/>
          <a:ext cx="0" cy="0"/>
          <a:chOff x="0" y="0"/>
          <a:chExt cx="0" cy="0"/>
        </a:xfrm>
      </p:grpSpPr>
      <p:sp>
        <p:nvSpPr>
          <p:cNvPr id="537" name="Google Shape;537;p82"/>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2"/>
          <p:cNvSpPr/>
          <p:nvPr/>
        </p:nvSpPr>
        <p:spPr>
          <a:xfrm rot="10800000">
            <a:off x="0" y="44221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2"/>
          <p:cNvSpPr/>
          <p:nvPr/>
        </p:nvSpPr>
        <p:spPr>
          <a:xfrm>
            <a:off x="7092600" y="0"/>
            <a:ext cx="20514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4.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33" Type="http://schemas.openxmlformats.org/officeDocument/2006/relationships/slideLayout" Target="../slideLayouts/slideLayout78.xml"/><Relationship Id="rId10" Type="http://schemas.openxmlformats.org/officeDocument/2006/relationships/slideLayout" Target="../slideLayouts/slideLayout55.xml"/><Relationship Id="rId32" Type="http://schemas.openxmlformats.org/officeDocument/2006/relationships/slideLayout" Target="../slideLayouts/slideLayout77.xml"/><Relationship Id="rId13" Type="http://schemas.openxmlformats.org/officeDocument/2006/relationships/slideLayout" Target="../slideLayouts/slideLayout58.xml"/><Relationship Id="rId35" Type="http://schemas.openxmlformats.org/officeDocument/2006/relationships/theme" Target="../theme/theme3.xml"/><Relationship Id="rId12" Type="http://schemas.openxmlformats.org/officeDocument/2006/relationships/slideLayout" Target="../slideLayouts/slideLayout57.xml"/><Relationship Id="rId34" Type="http://schemas.openxmlformats.org/officeDocument/2006/relationships/slideLayout" Target="../slideLayouts/slideLayout79.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layfair Display"/>
              <a:buNone/>
              <a:defRPr b="1" sz="28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Montserrat"/>
              <a:buChar char="●"/>
              <a:defRPr sz="1800">
                <a:latin typeface="Montserrat"/>
                <a:ea typeface="Montserrat"/>
                <a:cs typeface="Montserrat"/>
                <a:sym typeface="Montserrat"/>
              </a:defRPr>
            </a:lvl1pPr>
            <a:lvl2pPr indent="-317500" lvl="1" marL="914400" rtl="0">
              <a:lnSpc>
                <a:spcPct val="115000"/>
              </a:lnSpc>
              <a:spcBef>
                <a:spcPts val="1600"/>
              </a:spcBef>
              <a:spcAft>
                <a:spcPts val="0"/>
              </a:spcAft>
              <a:buSzPts val="1400"/>
              <a:buFont typeface="Montserrat"/>
              <a:buChar char="○"/>
              <a:defRPr>
                <a:latin typeface="Montserrat"/>
                <a:ea typeface="Montserrat"/>
                <a:cs typeface="Montserrat"/>
                <a:sym typeface="Montserrat"/>
              </a:defRPr>
            </a:lvl2pPr>
            <a:lvl3pPr indent="-317500" lvl="2" marL="1371600" rtl="0">
              <a:lnSpc>
                <a:spcPct val="115000"/>
              </a:lnSpc>
              <a:spcBef>
                <a:spcPts val="1600"/>
              </a:spcBef>
              <a:spcAft>
                <a:spcPts val="0"/>
              </a:spcAft>
              <a:buSzPts val="1400"/>
              <a:buFont typeface="Montserrat"/>
              <a:buChar char="■"/>
              <a:defRPr>
                <a:latin typeface="Montserrat"/>
                <a:ea typeface="Montserrat"/>
                <a:cs typeface="Montserrat"/>
                <a:sym typeface="Montserrat"/>
              </a:defRPr>
            </a:lvl3pPr>
            <a:lvl4pPr indent="-317500" lvl="3" marL="1828800" rtl="0">
              <a:lnSpc>
                <a:spcPct val="115000"/>
              </a:lnSpc>
              <a:spcBef>
                <a:spcPts val="1600"/>
              </a:spcBef>
              <a:spcAft>
                <a:spcPts val="0"/>
              </a:spcAft>
              <a:buSzPts val="1400"/>
              <a:buFont typeface="Montserrat"/>
              <a:buChar char="●"/>
              <a:defRPr>
                <a:latin typeface="Montserrat"/>
                <a:ea typeface="Montserrat"/>
                <a:cs typeface="Montserrat"/>
                <a:sym typeface="Montserrat"/>
              </a:defRPr>
            </a:lvl4pPr>
            <a:lvl5pPr indent="-317500" lvl="4" marL="2286000" rtl="0">
              <a:lnSpc>
                <a:spcPct val="115000"/>
              </a:lnSpc>
              <a:spcBef>
                <a:spcPts val="1600"/>
              </a:spcBef>
              <a:spcAft>
                <a:spcPts val="0"/>
              </a:spcAft>
              <a:buSzPts val="1400"/>
              <a:buFont typeface="Montserrat"/>
              <a:buChar char="○"/>
              <a:defRPr>
                <a:latin typeface="Montserrat"/>
                <a:ea typeface="Montserrat"/>
                <a:cs typeface="Montserrat"/>
                <a:sym typeface="Montserrat"/>
              </a:defRPr>
            </a:lvl5pPr>
            <a:lvl6pPr indent="-317500" lvl="5" marL="2743200" rtl="0">
              <a:lnSpc>
                <a:spcPct val="115000"/>
              </a:lnSpc>
              <a:spcBef>
                <a:spcPts val="1600"/>
              </a:spcBef>
              <a:spcAft>
                <a:spcPts val="0"/>
              </a:spcAft>
              <a:buSzPts val="1400"/>
              <a:buFont typeface="Montserrat"/>
              <a:buChar char="■"/>
              <a:defRPr>
                <a:latin typeface="Montserrat"/>
                <a:ea typeface="Montserrat"/>
                <a:cs typeface="Montserrat"/>
                <a:sym typeface="Montserrat"/>
              </a:defRPr>
            </a:lvl6pPr>
            <a:lvl7pPr indent="-317500" lvl="6" marL="3200400" rtl="0">
              <a:lnSpc>
                <a:spcPct val="115000"/>
              </a:lnSpc>
              <a:spcBef>
                <a:spcPts val="1600"/>
              </a:spcBef>
              <a:spcAft>
                <a:spcPts val="0"/>
              </a:spcAft>
              <a:buSzPts val="1400"/>
              <a:buFont typeface="Montserrat"/>
              <a:buChar char="●"/>
              <a:defRPr>
                <a:latin typeface="Montserrat"/>
                <a:ea typeface="Montserrat"/>
                <a:cs typeface="Montserrat"/>
                <a:sym typeface="Montserrat"/>
              </a:defRPr>
            </a:lvl7pPr>
            <a:lvl8pPr indent="-317500" lvl="7" marL="3657600" rtl="0">
              <a:lnSpc>
                <a:spcPct val="115000"/>
              </a:lnSpc>
              <a:spcBef>
                <a:spcPts val="1600"/>
              </a:spcBef>
              <a:spcAft>
                <a:spcPts val="0"/>
              </a:spcAft>
              <a:buSzPts val="1400"/>
              <a:buFont typeface="Montserrat"/>
              <a:buChar char="○"/>
              <a:defRPr>
                <a:latin typeface="Montserrat"/>
                <a:ea typeface="Montserrat"/>
                <a:cs typeface="Montserrat"/>
                <a:sym typeface="Montserrat"/>
              </a:defRPr>
            </a:lvl8pPr>
            <a:lvl9pPr indent="-317500" lvl="8" marL="4114800" rtl="0">
              <a:lnSpc>
                <a:spcPct val="115000"/>
              </a:lnSpc>
              <a:spcBef>
                <a:spcPts val="1600"/>
              </a:spcBef>
              <a:spcAft>
                <a:spcPts val="1600"/>
              </a:spcAft>
              <a:buSzPts val="1400"/>
              <a:buFont typeface="Montserrat"/>
              <a:buChar char="■"/>
              <a:defRPr>
                <a:latin typeface="Montserrat"/>
                <a:ea typeface="Montserrat"/>
                <a:cs typeface="Montserrat"/>
                <a:sym typeface="Montserra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6">
          <p15:clr>
            <a:srgbClr val="EA4335"/>
          </p15:clr>
        </p15:guide>
        <p15:guide id="2" orient="horz" pos="342">
          <p15:clr>
            <a:srgbClr val="EA4335"/>
          </p15:clr>
        </p15:guide>
        <p15:guide id="3" orient="horz" pos="2878">
          <p15:clr>
            <a:srgbClr val="EA4335"/>
          </p15:clr>
        </p15:guide>
        <p15:guide id="4" pos="5304">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5" name="Shape 295"/>
        <p:cNvGrpSpPr/>
        <p:nvPr/>
      </p:nvGrpSpPr>
      <p:grpSpPr>
        <a:xfrm>
          <a:off x="0" y="0"/>
          <a:ext cx="0" cy="0"/>
          <a:chOff x="0" y="0"/>
          <a:chExt cx="0" cy="0"/>
        </a:xfrm>
      </p:grpSpPr>
      <p:sp>
        <p:nvSpPr>
          <p:cNvPr id="296" name="Google Shape;296;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layfair Display"/>
              <a:buNone/>
              <a:defRPr b="1" sz="28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7" name="Google Shape;297;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Montserrat"/>
              <a:buChar char="●"/>
              <a:defRPr sz="1800">
                <a:latin typeface="Montserrat"/>
                <a:ea typeface="Montserrat"/>
                <a:cs typeface="Montserrat"/>
                <a:sym typeface="Montserrat"/>
              </a:defRPr>
            </a:lvl1pPr>
            <a:lvl2pPr indent="-317500" lvl="1" marL="914400" rtl="0">
              <a:lnSpc>
                <a:spcPct val="115000"/>
              </a:lnSpc>
              <a:spcBef>
                <a:spcPts val="1600"/>
              </a:spcBef>
              <a:spcAft>
                <a:spcPts val="0"/>
              </a:spcAft>
              <a:buSzPts val="1400"/>
              <a:buFont typeface="Montserrat"/>
              <a:buChar char="○"/>
              <a:defRPr>
                <a:latin typeface="Montserrat"/>
                <a:ea typeface="Montserrat"/>
                <a:cs typeface="Montserrat"/>
                <a:sym typeface="Montserrat"/>
              </a:defRPr>
            </a:lvl2pPr>
            <a:lvl3pPr indent="-317500" lvl="2" marL="1371600" rtl="0">
              <a:lnSpc>
                <a:spcPct val="115000"/>
              </a:lnSpc>
              <a:spcBef>
                <a:spcPts val="1600"/>
              </a:spcBef>
              <a:spcAft>
                <a:spcPts val="0"/>
              </a:spcAft>
              <a:buSzPts val="1400"/>
              <a:buFont typeface="Montserrat"/>
              <a:buChar char="■"/>
              <a:defRPr>
                <a:latin typeface="Montserrat"/>
                <a:ea typeface="Montserrat"/>
                <a:cs typeface="Montserrat"/>
                <a:sym typeface="Montserrat"/>
              </a:defRPr>
            </a:lvl3pPr>
            <a:lvl4pPr indent="-317500" lvl="3" marL="1828800" rtl="0">
              <a:lnSpc>
                <a:spcPct val="115000"/>
              </a:lnSpc>
              <a:spcBef>
                <a:spcPts val="1600"/>
              </a:spcBef>
              <a:spcAft>
                <a:spcPts val="0"/>
              </a:spcAft>
              <a:buSzPts val="1400"/>
              <a:buFont typeface="Montserrat"/>
              <a:buChar char="●"/>
              <a:defRPr>
                <a:latin typeface="Montserrat"/>
                <a:ea typeface="Montserrat"/>
                <a:cs typeface="Montserrat"/>
                <a:sym typeface="Montserrat"/>
              </a:defRPr>
            </a:lvl4pPr>
            <a:lvl5pPr indent="-317500" lvl="4" marL="2286000" rtl="0">
              <a:lnSpc>
                <a:spcPct val="115000"/>
              </a:lnSpc>
              <a:spcBef>
                <a:spcPts val="1600"/>
              </a:spcBef>
              <a:spcAft>
                <a:spcPts val="0"/>
              </a:spcAft>
              <a:buSzPts val="1400"/>
              <a:buFont typeface="Montserrat"/>
              <a:buChar char="○"/>
              <a:defRPr>
                <a:latin typeface="Montserrat"/>
                <a:ea typeface="Montserrat"/>
                <a:cs typeface="Montserrat"/>
                <a:sym typeface="Montserrat"/>
              </a:defRPr>
            </a:lvl5pPr>
            <a:lvl6pPr indent="-317500" lvl="5" marL="2743200" rtl="0">
              <a:lnSpc>
                <a:spcPct val="115000"/>
              </a:lnSpc>
              <a:spcBef>
                <a:spcPts val="1600"/>
              </a:spcBef>
              <a:spcAft>
                <a:spcPts val="0"/>
              </a:spcAft>
              <a:buSzPts val="1400"/>
              <a:buFont typeface="Montserrat"/>
              <a:buChar char="■"/>
              <a:defRPr>
                <a:latin typeface="Montserrat"/>
                <a:ea typeface="Montserrat"/>
                <a:cs typeface="Montserrat"/>
                <a:sym typeface="Montserrat"/>
              </a:defRPr>
            </a:lvl6pPr>
            <a:lvl7pPr indent="-317500" lvl="6" marL="3200400" rtl="0">
              <a:lnSpc>
                <a:spcPct val="115000"/>
              </a:lnSpc>
              <a:spcBef>
                <a:spcPts val="1600"/>
              </a:spcBef>
              <a:spcAft>
                <a:spcPts val="0"/>
              </a:spcAft>
              <a:buSzPts val="1400"/>
              <a:buFont typeface="Montserrat"/>
              <a:buChar char="●"/>
              <a:defRPr>
                <a:latin typeface="Montserrat"/>
                <a:ea typeface="Montserrat"/>
                <a:cs typeface="Montserrat"/>
                <a:sym typeface="Montserrat"/>
              </a:defRPr>
            </a:lvl7pPr>
            <a:lvl8pPr indent="-317500" lvl="7" marL="3657600" rtl="0">
              <a:lnSpc>
                <a:spcPct val="115000"/>
              </a:lnSpc>
              <a:spcBef>
                <a:spcPts val="1600"/>
              </a:spcBef>
              <a:spcAft>
                <a:spcPts val="0"/>
              </a:spcAft>
              <a:buSzPts val="1400"/>
              <a:buFont typeface="Montserrat"/>
              <a:buChar char="○"/>
              <a:defRPr>
                <a:latin typeface="Montserrat"/>
                <a:ea typeface="Montserrat"/>
                <a:cs typeface="Montserrat"/>
                <a:sym typeface="Montserrat"/>
              </a:defRPr>
            </a:lvl8pPr>
            <a:lvl9pPr indent="-317500" lvl="8" marL="4114800" rtl="0">
              <a:lnSpc>
                <a:spcPct val="115000"/>
              </a:lnSpc>
              <a:spcBef>
                <a:spcPts val="1600"/>
              </a:spcBef>
              <a:spcAft>
                <a:spcPts val="1600"/>
              </a:spcAft>
              <a:buSzPts val="1400"/>
              <a:buFont typeface="Montserrat"/>
              <a:buChar char="■"/>
              <a:defRPr>
                <a:latin typeface="Montserrat"/>
                <a:ea typeface="Montserrat"/>
                <a:cs typeface="Montserrat"/>
                <a:sym typeface="Montserrat"/>
              </a:defRPr>
            </a:lvl9pPr>
          </a:lstStyle>
          <a:p/>
        </p:txBody>
      </p:sp>
      <p:sp>
        <p:nvSpPr>
          <p:cNvPr id="298" name="Google Shape;29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6">
          <p15:clr>
            <a:srgbClr val="EA4335"/>
          </p15:clr>
        </p15:guide>
        <p15:guide id="2" orient="horz" pos="342">
          <p15:clr>
            <a:srgbClr val="EA4335"/>
          </p15:clr>
        </p15:guide>
        <p15:guide id="3" orient="horz" pos="2878">
          <p15:clr>
            <a:srgbClr val="EA4335"/>
          </p15:clr>
        </p15:guide>
        <p15:guide id="4" pos="5304">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drive.google.com/file/d/1-auHYCFeCKigPZfP0Nq0t6fl6z99zl3K/view" TargetMode="Externa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hyperlink" Target="http://drive.google.com/file/d/1ez_42QJEXdbXDQqwQzoLtKpVDjabWRdJ/view" TargetMode="Externa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 Id="rId3"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 Id="rId3" Type="http://schemas.openxmlformats.org/officeDocument/2006/relationships/image" Target="../media/image23.jpg"/><Relationship Id="rId4" Type="http://schemas.openxmlformats.org/officeDocument/2006/relationships/image" Target="../media/image1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8.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9.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 Id="rId3"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 Id="rId3"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p83"/>
          <p:cNvSpPr txBox="1"/>
          <p:nvPr>
            <p:ph type="ctrTitle"/>
          </p:nvPr>
        </p:nvSpPr>
        <p:spPr>
          <a:xfrm>
            <a:off x="333775" y="1706150"/>
            <a:ext cx="8396700" cy="19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5300"/>
              <a:t>    </a:t>
            </a:r>
            <a:r>
              <a:rPr lang="en-GB" sz="5300"/>
              <a:t>Integrated Farming   </a:t>
            </a:r>
            <a:endParaRPr sz="5300">
              <a:solidFill>
                <a:schemeClr val="lt1"/>
              </a:solidFill>
            </a:endParaRPr>
          </a:p>
          <a:p>
            <a:pPr indent="0" lvl="0" marL="0" rtl="0" algn="ctr">
              <a:spcBef>
                <a:spcPts val="0"/>
              </a:spcBef>
              <a:spcAft>
                <a:spcPts val="0"/>
              </a:spcAft>
              <a:buNone/>
            </a:pPr>
            <a:r>
              <a:rPr lang="en-GB" sz="5300">
                <a:solidFill>
                  <a:schemeClr val="lt1"/>
                </a:solidFill>
              </a:rPr>
              <a:t>   Sensor System</a:t>
            </a:r>
            <a:endParaRPr sz="5300">
              <a:solidFill>
                <a:schemeClr val="lt1"/>
              </a:solidFill>
            </a:endParaRPr>
          </a:p>
          <a:p>
            <a:pPr indent="0" lvl="0" marL="0" rtl="0" algn="ctr">
              <a:spcBef>
                <a:spcPts val="0"/>
              </a:spcBef>
              <a:spcAft>
                <a:spcPts val="0"/>
              </a:spcAft>
              <a:buNone/>
            </a:pPr>
            <a:r>
              <a:t/>
            </a:r>
            <a:endParaRPr sz="3400"/>
          </a:p>
        </p:txBody>
      </p:sp>
      <p:cxnSp>
        <p:nvCxnSpPr>
          <p:cNvPr id="545" name="Google Shape;545;p83"/>
          <p:cNvCxnSpPr/>
          <p:nvPr/>
        </p:nvCxnSpPr>
        <p:spPr>
          <a:xfrm>
            <a:off x="5247350" y="2298900"/>
            <a:ext cx="5400" cy="31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92"/>
          <p:cNvPicPr preferRelativeResize="0"/>
          <p:nvPr/>
        </p:nvPicPr>
        <p:blipFill>
          <a:blip r:embed="rId3">
            <a:alphaModFix/>
          </a:blip>
          <a:stretch>
            <a:fillRect/>
          </a:stretch>
        </p:blipFill>
        <p:spPr>
          <a:xfrm>
            <a:off x="792525" y="543000"/>
            <a:ext cx="8201876" cy="4150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Working of the pH sensor:</a:t>
            </a:r>
            <a:endParaRPr/>
          </a:p>
        </p:txBody>
      </p:sp>
      <p:pic>
        <p:nvPicPr>
          <p:cNvPr id="623" name="Google Shape;623;p93"/>
          <p:cNvPicPr preferRelativeResize="0"/>
          <p:nvPr/>
        </p:nvPicPr>
        <p:blipFill>
          <a:blip r:embed="rId3">
            <a:alphaModFix/>
          </a:blip>
          <a:stretch>
            <a:fillRect/>
          </a:stretch>
        </p:blipFill>
        <p:spPr>
          <a:xfrm>
            <a:off x="1017325" y="1091625"/>
            <a:ext cx="4790939" cy="390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4"/>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Working :</a:t>
            </a:r>
            <a:endParaRPr/>
          </a:p>
        </p:txBody>
      </p:sp>
      <p:sp>
        <p:nvSpPr>
          <p:cNvPr id="629" name="Google Shape;629;p94"/>
          <p:cNvSpPr txBox="1"/>
          <p:nvPr>
            <p:ph idx="1" type="body"/>
          </p:nvPr>
        </p:nvSpPr>
        <p:spPr>
          <a:xfrm>
            <a:off x="723900" y="992550"/>
            <a:ext cx="7696200" cy="315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0" name="Google Shape;630;p94" title="WhatsApp Video 2021-06-16 at 10.22.10 AM_Trim.mp4">
            <a:hlinkClick r:id="rId3"/>
          </p:cNvPr>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95" title="ph project.wmv">
            <a:hlinkClick r:id="rId3"/>
          </p:cNvPr>
          <p:cNvPicPr preferRelativeResize="0"/>
          <p:nvPr/>
        </p:nvPicPr>
        <p:blipFill>
          <a:blip r:embed="rId4">
            <a:alphaModFix/>
          </a:blip>
          <a:stretch>
            <a:fillRect/>
          </a:stretch>
        </p:blipFill>
        <p:spPr>
          <a:xfrm>
            <a:off x="152400" y="152400"/>
            <a:ext cx="8602133"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96"/>
          <p:cNvPicPr preferRelativeResize="0"/>
          <p:nvPr/>
        </p:nvPicPr>
        <p:blipFill>
          <a:blip r:embed="rId3">
            <a:alphaModFix/>
          </a:blip>
          <a:stretch>
            <a:fillRect/>
          </a:stretch>
        </p:blipFill>
        <p:spPr>
          <a:xfrm>
            <a:off x="1113525" y="94325"/>
            <a:ext cx="7154985" cy="48386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97"/>
          <p:cNvPicPr preferRelativeResize="0"/>
          <p:nvPr/>
        </p:nvPicPr>
        <p:blipFill>
          <a:blip r:embed="rId3">
            <a:alphaModFix/>
          </a:blip>
          <a:stretch>
            <a:fillRect/>
          </a:stretch>
        </p:blipFill>
        <p:spPr>
          <a:xfrm>
            <a:off x="1809574" y="110150"/>
            <a:ext cx="5909899" cy="4838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WORKING MODEL:</a:t>
            </a:r>
            <a:endParaRPr/>
          </a:p>
        </p:txBody>
      </p:sp>
      <p:pic>
        <p:nvPicPr>
          <p:cNvPr id="651" name="Google Shape;651;p98"/>
          <p:cNvPicPr preferRelativeResize="0"/>
          <p:nvPr/>
        </p:nvPicPr>
        <p:blipFill>
          <a:blip r:embed="rId3">
            <a:alphaModFix/>
          </a:blip>
          <a:stretch>
            <a:fillRect/>
          </a:stretch>
        </p:blipFill>
        <p:spPr>
          <a:xfrm>
            <a:off x="300250" y="934500"/>
            <a:ext cx="8299174" cy="3904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WORKING MODEL:</a:t>
            </a:r>
            <a:endParaRPr/>
          </a:p>
        </p:txBody>
      </p:sp>
      <p:pic>
        <p:nvPicPr>
          <p:cNvPr id="657" name="Google Shape;657;p99"/>
          <p:cNvPicPr preferRelativeResize="0"/>
          <p:nvPr/>
        </p:nvPicPr>
        <p:blipFill>
          <a:blip r:embed="rId3">
            <a:alphaModFix/>
          </a:blip>
          <a:stretch>
            <a:fillRect/>
          </a:stretch>
        </p:blipFill>
        <p:spPr>
          <a:xfrm>
            <a:off x="506200" y="902075"/>
            <a:ext cx="8299174" cy="3904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WORKING MODEL:</a:t>
            </a:r>
            <a:endParaRPr/>
          </a:p>
        </p:txBody>
      </p:sp>
      <p:pic>
        <p:nvPicPr>
          <p:cNvPr id="663" name="Google Shape;663;p100"/>
          <p:cNvPicPr preferRelativeResize="0"/>
          <p:nvPr/>
        </p:nvPicPr>
        <p:blipFill>
          <a:blip r:embed="rId3">
            <a:alphaModFix/>
          </a:blip>
          <a:stretch>
            <a:fillRect/>
          </a:stretch>
        </p:blipFill>
        <p:spPr>
          <a:xfrm>
            <a:off x="214975" y="934500"/>
            <a:ext cx="8867149" cy="4080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01"/>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 </a:t>
            </a:r>
            <a:endParaRPr/>
          </a:p>
          <a:p>
            <a:pPr indent="0" lvl="0" marL="0" rtl="0" algn="l">
              <a:spcBef>
                <a:spcPts val="0"/>
              </a:spcBef>
              <a:spcAft>
                <a:spcPts val="0"/>
              </a:spcAft>
              <a:buNone/>
            </a:pPr>
            <a:r>
              <a:t/>
            </a:r>
            <a:endParaRPr/>
          </a:p>
        </p:txBody>
      </p:sp>
      <p:sp>
        <p:nvSpPr>
          <p:cNvPr id="669" name="Google Shape;669;p101"/>
          <p:cNvSpPr txBox="1"/>
          <p:nvPr>
            <p:ph idx="1" type="body"/>
          </p:nvPr>
        </p:nvSpPr>
        <p:spPr>
          <a:xfrm>
            <a:off x="723900" y="992550"/>
            <a:ext cx="6486300" cy="31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latin typeface="Times New Roman"/>
                <a:ea typeface="Times New Roman"/>
                <a:cs typeface="Times New Roman"/>
                <a:sym typeface="Times New Roman"/>
              </a:rPr>
              <a:t>#include &lt;LiquidCrystal.h&gt;</a:t>
            </a:r>
            <a:endParaRPr sz="1500">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latin typeface="Times New Roman"/>
                <a:ea typeface="Times New Roman"/>
                <a:cs typeface="Times New Roman"/>
                <a:sym typeface="Times New Roman"/>
              </a:rPr>
              <a:t>#include &lt;DHT.h&gt;</a:t>
            </a:r>
            <a:endParaRPr sz="1500">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latin typeface="Times New Roman"/>
                <a:ea typeface="Times New Roman"/>
                <a:cs typeface="Times New Roman"/>
                <a:sym typeface="Times New Roman"/>
              </a:rPr>
              <a:t>#define DHTPIN 8</a:t>
            </a:r>
            <a:endParaRPr sz="1500">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latin typeface="Times New Roman"/>
                <a:ea typeface="Times New Roman"/>
                <a:cs typeface="Times New Roman"/>
                <a:sym typeface="Times New Roman"/>
              </a:rPr>
              <a:t>int THERMISTORPIN = 1,  BCOEFFICIENT = 3380 ;</a:t>
            </a:r>
            <a:endParaRPr sz="1500">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1600"/>
              </a:spcBef>
              <a:spcAft>
                <a:spcPts val="1600"/>
              </a:spcAft>
              <a:buNone/>
            </a:pPr>
            <a:r>
              <a:rPr lang="en-GB" sz="1500">
                <a:latin typeface="Times New Roman"/>
                <a:ea typeface="Times New Roman"/>
                <a:cs typeface="Times New Roman"/>
                <a:sym typeface="Times New Roman"/>
              </a:rPr>
              <a:t>float THERMISTORNOMINAL = 10000 , TEMPERATURENOMINAL = 25 , SERIESRESISTOR = 10000    ;</a:t>
            </a:r>
            <a:endParaRPr sz="15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4"/>
          <p:cNvSpPr txBox="1"/>
          <p:nvPr>
            <p:ph type="title"/>
          </p:nvPr>
        </p:nvSpPr>
        <p:spPr>
          <a:xfrm>
            <a:off x="4000500" y="1331425"/>
            <a:ext cx="4419600" cy="706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TEAM MEMBERS:</a:t>
            </a:r>
            <a:endParaRPr/>
          </a:p>
          <a:p>
            <a:pPr indent="0" lvl="0" marL="0" rtl="0" algn="r">
              <a:spcBef>
                <a:spcPts val="0"/>
              </a:spcBef>
              <a:spcAft>
                <a:spcPts val="0"/>
              </a:spcAft>
              <a:buNone/>
            </a:pPr>
            <a:r>
              <a:t/>
            </a:r>
            <a:endParaRPr/>
          </a:p>
        </p:txBody>
      </p:sp>
      <p:sp>
        <p:nvSpPr>
          <p:cNvPr id="551" name="Google Shape;551;p84"/>
          <p:cNvSpPr txBox="1"/>
          <p:nvPr>
            <p:ph idx="1" type="body"/>
          </p:nvPr>
        </p:nvSpPr>
        <p:spPr>
          <a:xfrm>
            <a:off x="5419725" y="2126725"/>
            <a:ext cx="3525000" cy="205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BHUMIKA.S -20BEC1100</a:t>
            </a:r>
            <a:endParaRPr/>
          </a:p>
          <a:p>
            <a:pPr indent="0" lvl="0" marL="0" rtl="0" algn="r">
              <a:spcBef>
                <a:spcPts val="1600"/>
              </a:spcBef>
              <a:spcAft>
                <a:spcPts val="0"/>
              </a:spcAft>
              <a:buNone/>
            </a:pPr>
            <a:r>
              <a:rPr lang="en-GB"/>
              <a:t>KARTHIKEYAN S-20BEC12</a:t>
            </a:r>
            <a:r>
              <a:rPr lang="en-GB"/>
              <a:t>4</a:t>
            </a:r>
            <a:r>
              <a:rPr lang="en-GB"/>
              <a:t>1</a:t>
            </a:r>
            <a:endParaRPr/>
          </a:p>
          <a:p>
            <a:pPr indent="0" lvl="0" marL="0" rtl="0" algn="r">
              <a:spcBef>
                <a:spcPts val="1600"/>
              </a:spcBef>
              <a:spcAft>
                <a:spcPts val="0"/>
              </a:spcAft>
              <a:buNone/>
            </a:pPr>
            <a:r>
              <a:rPr lang="en-GB"/>
              <a:t>ABRAHAM KURIAKOSE-20BRS1119</a:t>
            </a:r>
            <a:endParaRPr/>
          </a:p>
          <a:p>
            <a:pPr indent="0" lvl="0" marL="0" rtl="0" algn="r">
              <a:spcBef>
                <a:spcPts val="1600"/>
              </a:spcBef>
              <a:spcAft>
                <a:spcPts val="1600"/>
              </a:spcAft>
              <a:buNone/>
            </a:pPr>
            <a:r>
              <a:rPr lang="en-GB"/>
              <a:t>VIJESH KUMAR S -20BEC1314</a:t>
            </a:r>
            <a:endParaRPr/>
          </a:p>
        </p:txBody>
      </p:sp>
      <p:pic>
        <p:nvPicPr>
          <p:cNvPr id="552" name="Google Shape;552;p84"/>
          <p:cNvPicPr preferRelativeResize="0"/>
          <p:nvPr/>
        </p:nvPicPr>
        <p:blipFill rotWithShape="1">
          <a:blip r:embed="rId3">
            <a:alphaModFix/>
          </a:blip>
          <a:srcRect b="0" l="25927" r="3808" t="0"/>
          <a:stretch/>
        </p:blipFill>
        <p:spPr>
          <a:xfrm>
            <a:off x="723975" y="543000"/>
            <a:ext cx="4310104" cy="4600498"/>
          </a:xfrm>
          <a:prstGeom prst="rect">
            <a:avLst/>
          </a:prstGeom>
          <a:noFill/>
          <a:ln>
            <a:noFill/>
          </a:ln>
        </p:spPr>
      </p:pic>
      <p:sp>
        <p:nvSpPr>
          <p:cNvPr id="553" name="Google Shape;553;p84"/>
          <p:cNvSpPr/>
          <p:nvPr/>
        </p:nvSpPr>
        <p:spPr>
          <a:xfrm rot="10800000">
            <a:off x="7088700" y="442230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4"/>
          <p:cNvSpPr/>
          <p:nvPr/>
        </p:nvSpPr>
        <p:spPr>
          <a:xfrm rot="10800000">
            <a:off x="0" y="367050"/>
            <a:ext cx="3183600" cy="351900"/>
          </a:xfrm>
          <a:prstGeom prst="rect">
            <a:avLst/>
          </a:prstGeom>
          <a:solidFill>
            <a:srgbClr val="324A00">
              <a:alpha val="76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2"/>
          <p:cNvSpPr txBox="1"/>
          <p:nvPr>
            <p:ph idx="1" type="body"/>
          </p:nvPr>
        </p:nvSpPr>
        <p:spPr>
          <a:xfrm>
            <a:off x="532550" y="158275"/>
            <a:ext cx="7696200" cy="47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#define NOTE_C4 262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#define NOTE_D4 294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#define NOTE_E4 330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#define NOTE_F4 349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#define NOTE_G4 392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#define NOTE_A4 440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#define NOTE_B4 494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#define NOTE_C5 523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int temp;</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rPr lang="en-GB" sz="1500">
                <a:solidFill>
                  <a:schemeClr val="dk1"/>
                </a:solidFill>
                <a:latin typeface="Times New Roman"/>
                <a:ea typeface="Times New Roman"/>
                <a:cs typeface="Times New Roman"/>
                <a:sym typeface="Times New Roman"/>
              </a:rPr>
              <a:t>int M_Sensor = A0;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3"/>
          <p:cNvSpPr txBox="1"/>
          <p:nvPr>
            <p:ph idx="1" type="body"/>
          </p:nvPr>
        </p:nvSpPr>
        <p:spPr>
          <a:xfrm>
            <a:off x="348875" y="158250"/>
            <a:ext cx="7696200" cy="31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int P_led = 13;</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int Speaker = 9;</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int val;</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int cel;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LiquidCrystal lcd(12, 11, 5, 4, 3, 2);</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#define DHTTYPE DHT11</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DHT dht(DHTPIN, DHTTYPE);</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int sample[5];</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void setup()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lcd.begin(16, 2);</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4"/>
          <p:cNvSpPr txBox="1"/>
          <p:nvPr>
            <p:ph idx="1" type="body"/>
          </p:nvPr>
        </p:nvSpPr>
        <p:spPr>
          <a:xfrm>
            <a:off x="249350" y="127650"/>
            <a:ext cx="7696200" cy="50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dht.begin();</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pinMode(13,OUTPUT);</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pinMode(9,OUTPUT);</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void loop() {</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delay(500);</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int Moisture = analogRead(M_Sensor); //Read Moisture Sensor Value </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if (Moisture&gt; 700)   // for dry soil</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 </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lcd.setCursor(0,0);</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lcd.print("DRY SOIL");</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160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digitalWrite(13, HIGH);</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5"/>
          <p:cNvSpPr txBox="1"/>
          <p:nvPr>
            <p:ph idx="1" type="body"/>
          </p:nvPr>
        </p:nvSpPr>
        <p:spPr>
          <a:xfrm>
            <a:off x="402425" y="173575"/>
            <a:ext cx="7696200" cy="50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a:t>
            </a:r>
            <a:r>
              <a:rPr lang="en-GB" sz="1500">
                <a:solidFill>
                  <a:schemeClr val="dk1"/>
                </a:solidFill>
                <a:latin typeface="Times New Roman"/>
                <a:ea typeface="Times New Roman"/>
                <a:cs typeface="Times New Roman"/>
                <a:sym typeface="Times New Roman"/>
              </a:rPr>
              <a:t>lcd.setCursor(1,0);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lcd.print("PUMP ENGAGED");</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tone(Speaker, NOTE_C4, 500);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delay(500);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tone(Speaker, NOTE_D4, 500);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delay(500);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tone(Speaker, NOTE_E4, 500);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delay(500);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tone(Speaker, NOTE_F4, 500);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delay(500);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tone(Speaker, NOTE_G4, 500);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rPr lang="en-GB" sz="1500">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6"/>
          <p:cNvSpPr txBox="1"/>
          <p:nvPr>
            <p:ph idx="1" type="body"/>
          </p:nvPr>
        </p:nvSpPr>
        <p:spPr>
          <a:xfrm>
            <a:off x="234050" y="112325"/>
            <a:ext cx="7696200" cy="50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latin typeface="Times New Roman"/>
                <a:ea typeface="Times New Roman"/>
                <a:cs typeface="Times New Roman"/>
                <a:sym typeface="Times New Roman"/>
              </a:rPr>
              <a:t>delay(500);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delay(1000);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lcd.clear();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if (Moisture&gt;= 300 &amp;&amp; Moisture&lt;=700) //for Moist Soil</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lcd.setCursor(0,0);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lcd.print("MOIST SOIL");</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digitalWrite(13,LOW);</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lcd.setCursor(1,0);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lcd.print("PUMP:OFF");</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delay(1000);</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07"/>
          <p:cNvSpPr txBox="1"/>
          <p:nvPr>
            <p:ph idx="1" type="body"/>
          </p:nvPr>
        </p:nvSpPr>
        <p:spPr>
          <a:xfrm>
            <a:off x="119250" y="58750"/>
            <a:ext cx="7696200" cy="31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a:t>
            </a:r>
            <a:r>
              <a:rPr lang="en-GB" sz="1500">
                <a:solidFill>
                  <a:schemeClr val="dk1"/>
                </a:solidFill>
                <a:latin typeface="Times New Roman"/>
                <a:ea typeface="Times New Roman"/>
                <a:cs typeface="Times New Roman"/>
                <a:sym typeface="Times New Roman"/>
              </a:rPr>
              <a:t> lcd.clear();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if (Moisture &lt; 300)  // For Soggy soil</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lcd.setCursor(0,0);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lcd.print("SOGGY SOIL");</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digitalWrite(13,LOW);</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lcd.setCursor(1,0);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lcd.print("PUMP:OFF");</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delay(1000);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lcd.clear();</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rPr lang="en-GB" sz="1500">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8"/>
          <p:cNvSpPr txBox="1"/>
          <p:nvPr/>
        </p:nvSpPr>
        <p:spPr>
          <a:xfrm>
            <a:off x="199000" y="229625"/>
            <a:ext cx="4339800" cy="521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Times New Roman"/>
                <a:ea typeface="Times New Roman"/>
                <a:cs typeface="Times New Roman"/>
                <a:sym typeface="Times New Roman"/>
              </a:rPr>
              <a:t>int i;</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float average;</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for (i=0; i&lt; 5; i++)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sample[i] = analogRead(THERMISTORPIN);</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delay(10);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average = 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for (i=0; i&lt; 5; i++)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average += sample[i];</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rPr lang="en-GB" sz="1500">
                <a:solidFill>
                  <a:schemeClr val="dk1"/>
                </a:solidFill>
                <a:latin typeface="Times New Roman"/>
                <a:ea typeface="Times New Roman"/>
                <a:cs typeface="Times New Roman"/>
                <a:sym typeface="Times New Roman"/>
              </a:rPr>
              <a:t>  </a:t>
            </a:r>
            <a:endParaRPr sz="17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9"/>
          <p:cNvSpPr txBox="1"/>
          <p:nvPr>
            <p:ph idx="1" type="body"/>
          </p:nvPr>
        </p:nvSpPr>
        <p:spPr>
          <a:xfrm>
            <a:off x="73300" y="51100"/>
            <a:ext cx="7696200" cy="31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average /= 5;</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average = 1023 / average - 1;</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average = SERIESRESISTOR / average;</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float steinhart;</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steinhart = average / THERMISTORNOMINAL;     // (R/Ro)</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steinhart = log(steinhart);                  // ln(R/Ro)</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steinhart /= BCOEFFICIENT;                   // 1/B * ln(R/Ro)</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steinhart += 1.0 / (TEMPERATURENOMINAL + 273.15); // + (1/To)</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steinhart = 1.0 / steinhart;                 // Invert</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steinhart -= 273.15;                         // convert to C</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float h = dht.readHumidity();</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rPr lang="en-GB" sz="1500">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10"/>
          <p:cNvSpPr txBox="1"/>
          <p:nvPr>
            <p:ph idx="1" type="body"/>
          </p:nvPr>
        </p:nvSpPr>
        <p:spPr>
          <a:xfrm>
            <a:off x="364150" y="273075"/>
            <a:ext cx="7696200" cy="31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if (isnan(h) || isnan(steinhart))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lcd.print("ERROR");</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return;</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else{</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lcd.setCursor(0,0);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lcd.print("Temp:");</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lcd.print(steinhart);</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lcd.print("°C");</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1"/>
          <p:cNvSpPr txBox="1"/>
          <p:nvPr>
            <p:ph idx="1" type="body"/>
          </p:nvPr>
        </p:nvSpPr>
        <p:spPr>
          <a:xfrm>
            <a:off x="494275" y="219500"/>
            <a:ext cx="7696200" cy="31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lcd.setCursor(1,0);</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lcd.print("Humidity:");</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lcd.print(h);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lcd.print("%");</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Serial.print(steinhart);</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Serial.print("\n");</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  Serial.print(h);</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GB" sz="1500">
                <a:solidFill>
                  <a:schemeClr val="dk1"/>
                </a:solidFill>
                <a:latin typeface="Times New Roman"/>
                <a:ea typeface="Times New Roman"/>
                <a:cs typeface="Times New Roman"/>
                <a:sym typeface="Times New Roman"/>
              </a:rPr>
              <a:t>  Serial.print("\n");</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delay(1000); </a:t>
            </a:r>
            <a:endParaRPr sz="1500">
              <a:solidFill>
                <a:schemeClr val="dk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5"/>
          <p:cNvSpPr txBox="1"/>
          <p:nvPr>
            <p:ph type="title"/>
          </p:nvPr>
        </p:nvSpPr>
        <p:spPr>
          <a:xfrm>
            <a:off x="138375" y="4505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ABSTRACT: </a:t>
            </a:r>
            <a:endParaRPr/>
          </a:p>
        </p:txBody>
      </p:sp>
      <p:sp>
        <p:nvSpPr>
          <p:cNvPr id="560" name="Google Shape;560;p85"/>
          <p:cNvSpPr txBox="1"/>
          <p:nvPr/>
        </p:nvSpPr>
        <p:spPr>
          <a:xfrm>
            <a:off x="917525" y="638100"/>
            <a:ext cx="7732800" cy="386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solidFill>
                  <a:schemeClr val="dk1"/>
                </a:solidFill>
                <a:latin typeface="Times New Roman"/>
                <a:ea typeface="Times New Roman"/>
                <a:cs typeface="Times New Roman"/>
                <a:sym typeface="Times New Roman"/>
              </a:rPr>
              <a:t>Agriculture is the main source for growth and development of economy and a plays a crucial role in variety of industrial sectors. Unfortunately, farmers are still dependent on traditional methods which has poor yields and other drawbacks. </a:t>
            </a:r>
            <a:r>
              <a:rPr lang="en-GB" sz="1500">
                <a:solidFill>
                  <a:schemeClr val="dk1"/>
                </a:solidFill>
                <a:latin typeface="Times New Roman"/>
                <a:ea typeface="Times New Roman"/>
                <a:cs typeface="Times New Roman"/>
                <a:sym typeface="Times New Roman"/>
              </a:rPr>
              <a:t>Modern day farming demands increased production of food to accommodate the large global population. The alarming climate change and scarcity of water demand improved methods for agriculture. There is a need to shift towards automated farming systems based on sensors which can be used to integrate informations corresponding to the ideal farming conditions and to use the output data for analysis and management. T</a:t>
            </a:r>
            <a:r>
              <a:rPr lang="en-GB" sz="1500">
                <a:solidFill>
                  <a:schemeClr val="dk1"/>
                </a:solidFill>
                <a:latin typeface="Times New Roman"/>
                <a:ea typeface="Times New Roman"/>
                <a:cs typeface="Times New Roman"/>
                <a:sym typeface="Times New Roman"/>
              </a:rPr>
              <a:t>his sensor based system contains channels for responding to the sensor outputs and can improve crop growth </a:t>
            </a:r>
            <a:r>
              <a:rPr lang="en-GB" sz="1500">
                <a:solidFill>
                  <a:schemeClr val="dk1"/>
                </a:solidFill>
                <a:latin typeface="Times New Roman"/>
                <a:ea typeface="Times New Roman"/>
                <a:cs typeface="Times New Roman"/>
                <a:sym typeface="Times New Roman"/>
              </a:rPr>
              <a:t>from the farms. </a:t>
            </a:r>
            <a:r>
              <a:rPr lang="en-GB" sz="1500">
                <a:solidFill>
                  <a:schemeClr val="dk1"/>
                </a:solidFill>
                <a:latin typeface="Times New Roman"/>
                <a:ea typeface="Times New Roman"/>
                <a:cs typeface="Times New Roman"/>
                <a:sym typeface="Times New Roman"/>
              </a:rPr>
              <a:t>This proposed system consists of sensors like soil moisture sensor, humidity sensor, pH sensor and temperature sensor. These sensors collects the present soil moisture, humidity, soil pH and temperature of the surrounding. The project aims at integrating traditional farming and modern techniques to reduce the manual monitoring of soil testing and irrigation and help farmers in increasing the agricultural production. The main purpose of this system is to increase the agricultural yield and reduces the investments in soil monitoring and irrigation. </a:t>
            </a:r>
            <a:endParaRPr sz="15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12"/>
          <p:cNvSpPr txBox="1"/>
          <p:nvPr>
            <p:ph type="title"/>
          </p:nvPr>
        </p:nvSpPr>
        <p:spPr>
          <a:xfrm>
            <a:off x="542625" y="49717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SOIL MOISTURE SENSOR AND WORKING </a:t>
            </a:r>
            <a:endParaRPr/>
          </a:p>
        </p:txBody>
      </p:sp>
      <p:sp>
        <p:nvSpPr>
          <p:cNvPr id="725" name="Google Shape;725;p112"/>
          <p:cNvSpPr txBox="1"/>
          <p:nvPr/>
        </p:nvSpPr>
        <p:spPr>
          <a:xfrm>
            <a:off x="993550" y="1182600"/>
            <a:ext cx="7696200" cy="3960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imes New Roman"/>
              <a:buAutoNum type="arabicPeriod"/>
            </a:pPr>
            <a:r>
              <a:rPr b="1" lang="en-GB">
                <a:solidFill>
                  <a:schemeClr val="dk1"/>
                </a:solidFill>
                <a:latin typeface="Times New Roman"/>
                <a:ea typeface="Times New Roman"/>
                <a:cs typeface="Times New Roman"/>
                <a:sym typeface="Times New Roman"/>
              </a:rPr>
              <a:t>Soil moistures sensors are mainly used for the volumetric analysis of the moisture present in the soil. Which helps in the suitable irrigation of plants. It increases the quality and yield of the crop, by providing the required amount of water using relays through microcontroller. </a:t>
            </a:r>
            <a:endParaRPr b="1">
              <a:solidFill>
                <a:schemeClr val="dk1"/>
              </a:solidFill>
              <a:latin typeface="Times New Roman"/>
              <a:ea typeface="Times New Roman"/>
              <a:cs typeface="Times New Roman"/>
              <a:sym typeface="Times New Roman"/>
            </a:endParaRPr>
          </a:p>
          <a:p>
            <a:pPr indent="-317500" lvl="0" marL="457200" rtl="0" algn="l">
              <a:lnSpc>
                <a:spcPct val="162500"/>
              </a:lnSpc>
              <a:spcBef>
                <a:spcPts val="0"/>
              </a:spcBef>
              <a:spcAft>
                <a:spcPts val="0"/>
              </a:spcAft>
              <a:buClr>
                <a:schemeClr val="dk1"/>
              </a:buClr>
              <a:buSzPts val="1400"/>
              <a:buFont typeface="Times New Roman"/>
              <a:buAutoNum type="arabicPeriod"/>
            </a:pPr>
            <a:r>
              <a:rPr b="1" lang="en-GB">
                <a:solidFill>
                  <a:schemeClr val="dk1"/>
                </a:solidFill>
                <a:latin typeface="Times New Roman"/>
                <a:ea typeface="Times New Roman"/>
                <a:cs typeface="Times New Roman"/>
                <a:sym typeface="Times New Roman"/>
              </a:rPr>
              <a:t>The working of the soil moisture sensor is pretty straightforward.</a:t>
            </a:r>
            <a:endParaRPr b="1">
              <a:solidFill>
                <a:schemeClr val="dk1"/>
              </a:solidFill>
              <a:latin typeface="Times New Roman"/>
              <a:ea typeface="Times New Roman"/>
              <a:cs typeface="Times New Roman"/>
              <a:sym typeface="Times New Roman"/>
            </a:endParaRPr>
          </a:p>
          <a:p>
            <a:pPr indent="-317500" lvl="0" marL="457200" rtl="0" algn="l">
              <a:lnSpc>
                <a:spcPct val="162500"/>
              </a:lnSpc>
              <a:spcBef>
                <a:spcPts val="0"/>
              </a:spcBef>
              <a:spcAft>
                <a:spcPts val="0"/>
              </a:spcAft>
              <a:buClr>
                <a:schemeClr val="dk1"/>
              </a:buClr>
              <a:buSzPts val="1400"/>
              <a:buFont typeface="Times New Roman"/>
              <a:buAutoNum type="arabicPeriod"/>
            </a:pPr>
            <a:r>
              <a:rPr b="1" lang="en-GB">
                <a:solidFill>
                  <a:schemeClr val="dk1"/>
                </a:solidFill>
                <a:latin typeface="Times New Roman"/>
                <a:ea typeface="Times New Roman"/>
                <a:cs typeface="Times New Roman"/>
                <a:sym typeface="Times New Roman"/>
              </a:rPr>
              <a:t>The fork-shaped probe with two exposed conductors, acts as a variable resistor (just like a potentiometer) whose resistance varies according to the water content in the soil.</a:t>
            </a:r>
            <a:endParaRPr b="1">
              <a:solidFill>
                <a:schemeClr val="dk1"/>
              </a:solidFill>
              <a:latin typeface="Times New Roman"/>
              <a:ea typeface="Times New Roman"/>
              <a:cs typeface="Times New Roman"/>
              <a:sym typeface="Times New Roman"/>
            </a:endParaRPr>
          </a:p>
          <a:p>
            <a:pPr indent="-317500" lvl="0" marL="457200" rtl="0" algn="l">
              <a:lnSpc>
                <a:spcPct val="162500"/>
              </a:lnSpc>
              <a:spcBef>
                <a:spcPts val="0"/>
              </a:spcBef>
              <a:spcAft>
                <a:spcPts val="0"/>
              </a:spcAft>
              <a:buClr>
                <a:schemeClr val="dk1"/>
              </a:buClr>
              <a:buSzPts val="1400"/>
              <a:buFont typeface="Times New Roman"/>
              <a:buAutoNum type="arabicPeriod"/>
            </a:pPr>
            <a:r>
              <a:rPr b="1" lang="en-GB">
                <a:solidFill>
                  <a:schemeClr val="dk1"/>
                </a:solidFill>
                <a:latin typeface="Times New Roman"/>
                <a:ea typeface="Times New Roman"/>
                <a:cs typeface="Times New Roman"/>
                <a:sym typeface="Times New Roman"/>
              </a:rPr>
              <a:t>This resistance is inversely proportional to the soil moisture:</a:t>
            </a:r>
            <a:endParaRPr b="1">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333333"/>
              </a:buClr>
              <a:buSzPts val="1400"/>
              <a:buFont typeface="Times New Roman"/>
              <a:buAutoNum type="arabicPeriod"/>
            </a:pPr>
            <a:r>
              <a:rPr b="1" lang="en-GB">
                <a:solidFill>
                  <a:srgbClr val="333333"/>
                </a:solidFill>
                <a:latin typeface="Times New Roman"/>
                <a:ea typeface="Times New Roman"/>
                <a:cs typeface="Times New Roman"/>
                <a:sym typeface="Times New Roman"/>
              </a:rPr>
              <a:t>The more water in the soil means better conductivity and will result in a lower resistance.</a:t>
            </a:r>
            <a:endParaRPr b="1">
              <a:solidFill>
                <a:srgbClr val="333333"/>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333333"/>
              </a:buClr>
              <a:buSzPts val="1400"/>
              <a:buFont typeface="Times New Roman"/>
              <a:buAutoNum type="arabicPeriod"/>
            </a:pPr>
            <a:r>
              <a:rPr b="1" lang="en-GB">
                <a:solidFill>
                  <a:srgbClr val="333333"/>
                </a:solidFill>
                <a:latin typeface="Times New Roman"/>
                <a:ea typeface="Times New Roman"/>
                <a:cs typeface="Times New Roman"/>
                <a:sym typeface="Times New Roman"/>
              </a:rPr>
              <a:t>The less water in the soil means poor conductivity and will result in a higher resistance.</a:t>
            </a:r>
            <a:endParaRPr b="1">
              <a:solidFill>
                <a:srgbClr val="333333"/>
              </a:solidFill>
              <a:latin typeface="Times New Roman"/>
              <a:ea typeface="Times New Roman"/>
              <a:cs typeface="Times New Roman"/>
              <a:sym typeface="Times New Roman"/>
            </a:endParaRPr>
          </a:p>
          <a:p>
            <a:pPr indent="-317500" lvl="0" marL="457200" rtl="0" algn="l">
              <a:lnSpc>
                <a:spcPct val="162500"/>
              </a:lnSpc>
              <a:spcBef>
                <a:spcPts val="0"/>
              </a:spcBef>
              <a:spcAft>
                <a:spcPts val="0"/>
              </a:spcAft>
              <a:buClr>
                <a:schemeClr val="dk1"/>
              </a:buClr>
              <a:buSzPts val="1400"/>
              <a:buFont typeface="Times New Roman"/>
              <a:buAutoNum type="arabicPeriod"/>
            </a:pPr>
            <a:r>
              <a:rPr b="1" lang="en-GB">
                <a:solidFill>
                  <a:schemeClr val="dk1"/>
                </a:solidFill>
                <a:latin typeface="Times New Roman"/>
                <a:ea typeface="Times New Roman"/>
                <a:cs typeface="Times New Roman"/>
                <a:sym typeface="Times New Roman"/>
              </a:rPr>
              <a:t>The sensor produces an output voltage according to the resistance, which by measuring we can determine the moisture level.</a:t>
            </a:r>
            <a:endParaRPr b="1">
              <a:solidFill>
                <a:schemeClr val="dk1"/>
              </a:solidFill>
              <a:latin typeface="Times New Roman"/>
              <a:ea typeface="Times New Roman"/>
              <a:cs typeface="Times New Roman"/>
              <a:sym typeface="Times New Roman"/>
            </a:endParaRPr>
          </a:p>
          <a:p>
            <a:pPr indent="0" lvl="0" marL="0" rtl="0" algn="l">
              <a:spcBef>
                <a:spcPts val="130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13"/>
          <p:cNvSpPr txBox="1"/>
          <p:nvPr>
            <p:ph type="title"/>
          </p:nvPr>
        </p:nvSpPr>
        <p:spPr>
          <a:xfrm>
            <a:off x="1106025" y="11872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do we use the soil moisture sensor ?</a:t>
            </a:r>
            <a:endParaRPr/>
          </a:p>
        </p:txBody>
      </p:sp>
      <p:sp>
        <p:nvSpPr>
          <p:cNvPr id="731" name="Google Shape;731;p113"/>
          <p:cNvSpPr txBox="1"/>
          <p:nvPr/>
        </p:nvSpPr>
        <p:spPr>
          <a:xfrm>
            <a:off x="1444450" y="2323350"/>
            <a:ext cx="71460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Times New Roman"/>
              <a:buAutoNum type="arabicParenR"/>
            </a:pPr>
            <a:r>
              <a:rPr lang="en-GB" sz="1600">
                <a:latin typeface="Times New Roman"/>
                <a:ea typeface="Times New Roman"/>
                <a:cs typeface="Times New Roman"/>
                <a:sym typeface="Times New Roman"/>
              </a:rPr>
              <a:t>The main use of the moisture sensor is to measure the </a:t>
            </a:r>
            <a:r>
              <a:rPr lang="en-GB" sz="1600">
                <a:latin typeface="Times New Roman"/>
                <a:ea typeface="Times New Roman"/>
                <a:cs typeface="Times New Roman"/>
                <a:sym typeface="Times New Roman"/>
              </a:rPr>
              <a:t>moisture</a:t>
            </a:r>
            <a:r>
              <a:rPr lang="en-GB" sz="1600">
                <a:latin typeface="Times New Roman"/>
                <a:ea typeface="Times New Roman"/>
                <a:cs typeface="Times New Roman"/>
                <a:sym typeface="Times New Roman"/>
              </a:rPr>
              <a:t> from the soil and facilitate irrigation.</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arenR"/>
            </a:pPr>
            <a:r>
              <a:rPr lang="en-GB" sz="1600">
                <a:latin typeface="Times New Roman"/>
                <a:ea typeface="Times New Roman"/>
                <a:cs typeface="Times New Roman"/>
                <a:sym typeface="Times New Roman"/>
              </a:rPr>
              <a:t>When the soil moisture is in use, it measures the </a:t>
            </a:r>
            <a:r>
              <a:rPr lang="en-GB" sz="1600">
                <a:latin typeface="Times New Roman"/>
                <a:ea typeface="Times New Roman"/>
                <a:cs typeface="Times New Roman"/>
                <a:sym typeface="Times New Roman"/>
              </a:rPr>
              <a:t>moisture</a:t>
            </a:r>
            <a:r>
              <a:rPr lang="en-GB" sz="1600">
                <a:latin typeface="Times New Roman"/>
                <a:ea typeface="Times New Roman"/>
                <a:cs typeface="Times New Roman"/>
                <a:sym typeface="Times New Roman"/>
              </a:rPr>
              <a:t> content and displays if its moist or dry.</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arenR"/>
            </a:pPr>
            <a:r>
              <a:rPr lang="en-GB" sz="1600">
                <a:latin typeface="Times New Roman"/>
                <a:ea typeface="Times New Roman"/>
                <a:cs typeface="Times New Roman"/>
                <a:sym typeface="Times New Roman"/>
              </a:rPr>
              <a:t>If the soil is dry the buzzer starts to ring to alert the farmer and in a time of less than 30 seconds the irrigation channel starts to water the plants.</a:t>
            </a:r>
            <a:endParaRPr sz="16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14"/>
          <p:cNvSpPr txBox="1"/>
          <p:nvPr>
            <p:ph type="title"/>
          </p:nvPr>
        </p:nvSpPr>
        <p:spPr>
          <a:xfrm>
            <a:off x="823250" y="57577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COMPONENTS REQUIRED:</a:t>
            </a:r>
            <a:endParaRPr/>
          </a:p>
        </p:txBody>
      </p:sp>
      <p:sp>
        <p:nvSpPr>
          <p:cNvPr id="737" name="Google Shape;737;p114"/>
          <p:cNvSpPr txBox="1"/>
          <p:nvPr/>
        </p:nvSpPr>
        <p:spPr>
          <a:xfrm>
            <a:off x="1215175" y="1475025"/>
            <a:ext cx="67179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PROTEUS 8 PROFESSIONAL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ARDUINO UNO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ARDUINO IDE-FOR CODING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SOIL MOISTURE SENSOR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BUZZER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RELAY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DC MOTOR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LCD DISPLAY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1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CIRCUIT AND SIMULATION </a:t>
            </a:r>
            <a:endParaRPr/>
          </a:p>
        </p:txBody>
      </p:sp>
      <p:pic>
        <p:nvPicPr>
          <p:cNvPr id="743" name="Google Shape;743;p115"/>
          <p:cNvPicPr preferRelativeResize="0"/>
          <p:nvPr/>
        </p:nvPicPr>
        <p:blipFill>
          <a:blip r:embed="rId3">
            <a:alphaModFix/>
          </a:blip>
          <a:stretch>
            <a:fillRect/>
          </a:stretch>
        </p:blipFill>
        <p:spPr>
          <a:xfrm>
            <a:off x="1237650" y="1010475"/>
            <a:ext cx="6940800" cy="3904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16"/>
          <p:cNvSpPr txBox="1"/>
          <p:nvPr>
            <p:ph type="title"/>
          </p:nvPr>
        </p:nvSpPr>
        <p:spPr>
          <a:xfrm>
            <a:off x="-45850" y="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ARDUINO CODE:</a:t>
            </a:r>
            <a:endParaRPr/>
          </a:p>
        </p:txBody>
      </p:sp>
      <p:sp>
        <p:nvSpPr>
          <p:cNvPr id="749" name="Google Shape;749;p116"/>
          <p:cNvSpPr txBox="1"/>
          <p:nvPr/>
        </p:nvSpPr>
        <p:spPr>
          <a:xfrm>
            <a:off x="901800" y="473850"/>
            <a:ext cx="4539600" cy="48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#include &lt;LiquidCrystal.h&gt; //LCD Library</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#define NOTE_C4 262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#define NOTE_D4 294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#define NOTE_E4 330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#define NOTE_F4 349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#define NOTE_G4 392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#define NOTE_A4 440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#define NOTE_B4 494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#define NOTE_C5 523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int temp;</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int M_Sensor = A0;</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int W_led = 7;</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int P_led = 13;</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int Speaker = 9;</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int val;</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int cel;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LiquidCrystal lcd(12, 11, 5, 4, 3, 2);</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void setup()</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lcd.begin(16, 2);</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lcd.clear();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pinMode(13,OUTPUT);</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pinMode(7,INPUT);</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pinMode(9,OUTPUT);</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lcd.setCursor(0,0);</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lcd.setCursor(0,1);</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delay(1000);</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latin typeface="Montserrat"/>
                <a:ea typeface="Montserrat"/>
                <a:cs typeface="Montserrat"/>
                <a:sym typeface="Montserrat"/>
              </a:rPr>
              <a:t>}</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17"/>
          <p:cNvSpPr txBox="1"/>
          <p:nvPr/>
        </p:nvSpPr>
        <p:spPr>
          <a:xfrm>
            <a:off x="1459750" y="336275"/>
            <a:ext cx="59919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void loop()</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lcd.clear();</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int Moisture = analogRead(M_Sensor); //Read Moisture Sensor Value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if (Moisture&gt; 700)   // for dry soil</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lcd.setCursor(11,0);</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lcd.print("DRY");</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lcd.setCursor(11,1);</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lcd.print("SOIL");</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if (digitalRead(W_led)==1)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digitalWrite(13, HIGH);</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lcd.setCursor(0,1);</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lcd.print("PUMP:ON");</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else</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digitalWrite(13, LOW);</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lcd.setCursor(0,1);</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lcd.print("PUMP:OFF");</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tone(Speaker, NOTE_C4, 500);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delay(500);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tone(Speaker, NOTE_D4, 500);</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delay(500);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tone(Speaker, NOTE_E4, 500);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delay(500);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tone(Speaker, NOTE_F4, 500);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delay(500);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tone(Speaker, NOTE_G4, 500);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delay(500);</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800">
                <a:solidFill>
                  <a:schemeClr val="dk1"/>
                </a:solidFill>
                <a:latin typeface="Montserrat"/>
                <a:ea typeface="Montserrat"/>
                <a:cs typeface="Montserrat"/>
                <a:sym typeface="Montserrat"/>
              </a:rPr>
              <a:t>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600">
                <a:solidFill>
                  <a:schemeClr val="dk1"/>
                </a:solidFill>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8"/>
          <p:cNvSpPr txBox="1"/>
          <p:nvPr/>
        </p:nvSpPr>
        <p:spPr>
          <a:xfrm>
            <a:off x="1441350" y="479650"/>
            <a:ext cx="5923200" cy="429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if (Moisture&gt;= 300 &amp;&amp; Moisture&lt;=700) //for Moist Soil</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lcd.setCursor(11,0);</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lcd.print("MOIST");</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lcd.setCursor(11,1);</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lcd.print("SOIL");</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digitalWrite(13,LOW);</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lcd.setCursor(0,1);</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lcd.print("PUMP:OFF");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if (Moisture &lt; 300)  // For Soggy soil</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lcd.setCursor(11,0);</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lcd.print("SOGGY");</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lcd.setCursor(11,1);</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lcd.print("SOIL");</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digitalWrite(13,LOW);</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lcd.setCursor(0,1);</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lcd.print("PUMP:OFF");</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en-GB" sz="1100">
                <a:solidFill>
                  <a:schemeClr val="dk1"/>
                </a:solidFill>
                <a:latin typeface="Montserrat"/>
                <a:ea typeface="Montserrat"/>
                <a:cs typeface="Montserrat"/>
                <a:sym typeface="Montserrat"/>
              </a:rPr>
              <a:t> delay(1000);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GB" sz="300">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19"/>
          <p:cNvSpPr txBox="1"/>
          <p:nvPr>
            <p:ph type="title"/>
          </p:nvPr>
        </p:nvSpPr>
        <p:spPr>
          <a:xfrm>
            <a:off x="135300" y="1407150"/>
            <a:ext cx="8873400" cy="16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3400">
                <a:solidFill>
                  <a:schemeClr val="accent3"/>
                </a:solidFill>
              </a:rPr>
              <a:t>TEMPERATURE SENSOR</a:t>
            </a:r>
            <a:endParaRPr sz="3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0"/>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accent3"/>
                </a:solidFill>
              </a:rPr>
              <a:t>WHAT IS A </a:t>
            </a:r>
            <a:r>
              <a:rPr lang="en-GB">
                <a:solidFill>
                  <a:schemeClr val="accent3"/>
                </a:solidFill>
              </a:rPr>
              <a:t>TEMPERATURE SENSOR?</a:t>
            </a:r>
            <a:endParaRPr>
              <a:solidFill>
                <a:schemeClr val="accent3"/>
              </a:solidFill>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770" name="Google Shape;770;p120"/>
          <p:cNvSpPr txBox="1"/>
          <p:nvPr>
            <p:ph idx="1" type="body"/>
          </p:nvPr>
        </p:nvSpPr>
        <p:spPr>
          <a:xfrm>
            <a:off x="723900" y="1290600"/>
            <a:ext cx="7696200" cy="25623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sz="1800">
                <a:solidFill>
                  <a:schemeClr val="dk1"/>
                </a:solidFill>
                <a:latin typeface="Arial"/>
                <a:ea typeface="Arial"/>
                <a:cs typeface="Arial"/>
                <a:sym typeface="Arial"/>
              </a:rPr>
              <a:t>•</a:t>
            </a:r>
            <a:r>
              <a:rPr lang="en-GB" sz="1700">
                <a:solidFill>
                  <a:srgbClr val="333333"/>
                </a:solidFill>
                <a:latin typeface="Arial"/>
                <a:ea typeface="Arial"/>
                <a:cs typeface="Arial"/>
                <a:sym typeface="Arial"/>
              </a:rPr>
              <a:t>A temperature sensor is an electronic device that measures the temperature of its environment and converts the input data into electronic data to record, monitor, or signal temperature changes. </a:t>
            </a:r>
            <a:endParaRPr sz="1700">
              <a:solidFill>
                <a:srgbClr val="333333"/>
              </a:solidFill>
              <a:latin typeface="Arial"/>
              <a:ea typeface="Arial"/>
              <a:cs typeface="Arial"/>
              <a:sym typeface="Arial"/>
            </a:endParaRPr>
          </a:p>
          <a:p>
            <a:pPr indent="0" lvl="0" marL="0" rtl="0" algn="l">
              <a:lnSpc>
                <a:spcPct val="90000"/>
              </a:lnSpc>
              <a:spcBef>
                <a:spcPts val="1000"/>
              </a:spcBef>
              <a:spcAft>
                <a:spcPts val="0"/>
              </a:spcAft>
              <a:buNone/>
            </a:pPr>
            <a:r>
              <a:rPr lang="en-GB" sz="1700">
                <a:solidFill>
                  <a:schemeClr val="dk1"/>
                </a:solidFill>
                <a:latin typeface="Arial"/>
                <a:ea typeface="Arial"/>
                <a:cs typeface="Arial"/>
                <a:sym typeface="Arial"/>
              </a:rPr>
              <a:t>•</a:t>
            </a:r>
            <a:r>
              <a:rPr lang="en-GB" sz="1700">
                <a:solidFill>
                  <a:srgbClr val="333333"/>
                </a:solidFill>
                <a:latin typeface="Arial"/>
                <a:ea typeface="Arial"/>
                <a:cs typeface="Arial"/>
                <a:sym typeface="Arial"/>
              </a:rPr>
              <a:t>There are many different types of temperature sensors. Some temperature sensors require direct contact with the physical object that is being monitored (contact temperature sensors), while others indirectly measure the temperature of an object (non-contact temperature sensors).  </a:t>
            </a:r>
            <a:endParaRPr sz="1700">
              <a:solidFill>
                <a:srgbClr val="333333"/>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700">
              <a:solidFill>
                <a:schemeClr val="accent3"/>
              </a:solidFill>
              <a:latin typeface="Playfair Display"/>
              <a:ea typeface="Playfair Display"/>
              <a:cs typeface="Playfair Display"/>
              <a:sym typeface="Playfair Display"/>
            </a:endParaRPr>
          </a:p>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1"/>
          <p:cNvSpPr txBox="1"/>
          <p:nvPr>
            <p:ph type="title"/>
          </p:nvPr>
        </p:nvSpPr>
        <p:spPr>
          <a:xfrm>
            <a:off x="723900" y="361950"/>
            <a:ext cx="7696200" cy="10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chemeClr val="accent3"/>
                </a:solidFill>
              </a:rPr>
              <a:t>WHAT IS THE USE OF THE TEMPERATURE SENSOR IN INTEGRATED FARMING SENSOR SYSTEM?</a:t>
            </a:r>
            <a:endParaRPr sz="2400"/>
          </a:p>
        </p:txBody>
      </p:sp>
      <p:sp>
        <p:nvSpPr>
          <p:cNvPr id="776" name="Google Shape;776;p121"/>
          <p:cNvSpPr txBox="1"/>
          <p:nvPr>
            <p:ph idx="1" type="body"/>
          </p:nvPr>
        </p:nvSpPr>
        <p:spPr>
          <a:xfrm>
            <a:off x="723900" y="1792700"/>
            <a:ext cx="7696200" cy="25623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GB" sz="1400">
                <a:solidFill>
                  <a:schemeClr val="dk1"/>
                </a:solidFill>
                <a:latin typeface="Arial"/>
                <a:ea typeface="Arial"/>
                <a:cs typeface="Arial"/>
                <a:sym typeface="Arial"/>
              </a:rPr>
              <a:t>•The main use of the Integrated Farming Sensor System is to create an environment which is rich for the cultivation of crops and farming. Creating a new age for the farmers for better and effective farming.</a:t>
            </a:r>
            <a:endParaRPr sz="1400">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rPr lang="en-GB" sz="1400">
                <a:solidFill>
                  <a:schemeClr val="dk1"/>
                </a:solidFill>
                <a:latin typeface="Arial"/>
                <a:ea typeface="Arial"/>
                <a:cs typeface="Arial"/>
                <a:sym typeface="Arial"/>
              </a:rPr>
              <a:t>•It helps to sense the environmental temperature and keep it in check to create a moderate condition for effective growth of the crops.</a:t>
            </a:r>
            <a:endParaRPr sz="1400">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rPr lang="en-GB" sz="1400">
                <a:solidFill>
                  <a:schemeClr val="dk1"/>
                </a:solidFill>
                <a:latin typeface="Arial"/>
                <a:ea typeface="Arial"/>
                <a:cs typeface="Arial"/>
                <a:sym typeface="Arial"/>
              </a:rPr>
              <a:t>• The temperature sensor will calculate the temperature and give the output on a digital display. The next step would be to bring the temperature back to the effective condition required; if not in that range when recorded.</a:t>
            </a:r>
            <a:endParaRPr sz="1400">
              <a:solidFill>
                <a:schemeClr val="dk1"/>
              </a:solidFill>
              <a:latin typeface="Arial"/>
              <a:ea typeface="Arial"/>
              <a:cs typeface="Arial"/>
              <a:sym typeface="Arial"/>
            </a:endParaRPr>
          </a:p>
          <a:p>
            <a:pPr indent="0" lvl="0" marL="0" rtl="0" algn="l">
              <a:spcBef>
                <a:spcPts val="0"/>
              </a:spcBef>
              <a:spcAft>
                <a:spcPts val="16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 diagram </a:t>
            </a:r>
            <a:endParaRPr/>
          </a:p>
        </p:txBody>
      </p:sp>
      <p:sp>
        <p:nvSpPr>
          <p:cNvPr id="566" name="Google Shape;566;p86"/>
          <p:cNvSpPr/>
          <p:nvPr/>
        </p:nvSpPr>
        <p:spPr>
          <a:xfrm>
            <a:off x="2648325" y="1005750"/>
            <a:ext cx="2468100" cy="384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ARDUINO UNO</a:t>
            </a:r>
            <a:endParaRPr/>
          </a:p>
          <a:p>
            <a:pPr indent="0" lvl="0" marL="0" rtl="0" algn="l">
              <a:spcBef>
                <a:spcPts val="0"/>
              </a:spcBef>
              <a:spcAft>
                <a:spcPts val="0"/>
              </a:spcAft>
              <a:buNone/>
            </a:pPr>
            <a:r>
              <a:rPr lang="en-GB"/>
              <a:t>     (Micro-controller board)</a:t>
            </a:r>
            <a:endParaRPr/>
          </a:p>
          <a:p>
            <a:pPr indent="0" lvl="0" marL="0" rtl="0" algn="l">
              <a:spcBef>
                <a:spcPts val="0"/>
              </a:spcBef>
              <a:spcAft>
                <a:spcPts val="0"/>
              </a:spcAft>
              <a:buNone/>
            </a:pPr>
            <a:r>
              <a:rPr lang="en-GB"/>
              <a:t>          </a:t>
            </a:r>
            <a:endParaRPr/>
          </a:p>
        </p:txBody>
      </p:sp>
      <p:sp>
        <p:nvSpPr>
          <p:cNvPr id="567" name="Google Shape;567;p86"/>
          <p:cNvSpPr/>
          <p:nvPr/>
        </p:nvSpPr>
        <p:spPr>
          <a:xfrm>
            <a:off x="881550" y="1185625"/>
            <a:ext cx="1243200" cy="80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Soil moisture  </a:t>
            </a:r>
            <a:endParaRPr/>
          </a:p>
          <a:p>
            <a:pPr indent="0" lvl="0" marL="0" rtl="0" algn="l">
              <a:spcBef>
                <a:spcPts val="0"/>
              </a:spcBef>
              <a:spcAft>
                <a:spcPts val="0"/>
              </a:spcAft>
              <a:buNone/>
            </a:pPr>
            <a:r>
              <a:rPr lang="en-GB"/>
              <a:t>    Sensor</a:t>
            </a:r>
            <a:endParaRPr/>
          </a:p>
        </p:txBody>
      </p:sp>
      <p:sp>
        <p:nvSpPr>
          <p:cNvPr id="568" name="Google Shape;568;p86"/>
          <p:cNvSpPr/>
          <p:nvPr/>
        </p:nvSpPr>
        <p:spPr>
          <a:xfrm>
            <a:off x="2156888" y="1293900"/>
            <a:ext cx="459300" cy="27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6"/>
          <p:cNvSpPr/>
          <p:nvPr/>
        </p:nvSpPr>
        <p:spPr>
          <a:xfrm>
            <a:off x="895075" y="2470913"/>
            <a:ext cx="1216200" cy="80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Temperature  </a:t>
            </a:r>
            <a:endParaRPr/>
          </a:p>
          <a:p>
            <a:pPr indent="0" lvl="0" marL="0" rtl="0" algn="l">
              <a:spcBef>
                <a:spcPts val="0"/>
              </a:spcBef>
              <a:spcAft>
                <a:spcPts val="0"/>
              </a:spcAft>
              <a:buNone/>
            </a:pPr>
            <a:r>
              <a:rPr lang="en-GB"/>
              <a:t>    Sensor</a:t>
            </a:r>
            <a:endParaRPr/>
          </a:p>
        </p:txBody>
      </p:sp>
      <p:sp>
        <p:nvSpPr>
          <p:cNvPr id="570" name="Google Shape;570;p86"/>
          <p:cNvSpPr/>
          <p:nvPr/>
        </p:nvSpPr>
        <p:spPr>
          <a:xfrm>
            <a:off x="2150138" y="2736575"/>
            <a:ext cx="459300" cy="27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6"/>
          <p:cNvSpPr/>
          <p:nvPr/>
        </p:nvSpPr>
        <p:spPr>
          <a:xfrm>
            <a:off x="6328900" y="1987225"/>
            <a:ext cx="1014600" cy="286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r>
              <a:rPr lang="en-GB"/>
              <a:t>Digital   </a:t>
            </a:r>
            <a:endParaRPr/>
          </a:p>
          <a:p>
            <a:pPr indent="0" lvl="0" marL="0" rtl="0" algn="l">
              <a:spcBef>
                <a:spcPts val="0"/>
              </a:spcBef>
              <a:spcAft>
                <a:spcPts val="0"/>
              </a:spcAft>
              <a:buNone/>
            </a:pPr>
            <a:r>
              <a:rPr lang="en-GB"/>
              <a:t>  Screen</a:t>
            </a:r>
            <a:endParaRPr/>
          </a:p>
          <a:p>
            <a:pPr indent="0" lvl="0" marL="0" rtl="0" algn="l">
              <a:spcBef>
                <a:spcPts val="0"/>
              </a:spcBef>
              <a:spcAft>
                <a:spcPts val="0"/>
              </a:spcAft>
              <a:buNone/>
            </a:pPr>
            <a:r>
              <a:rPr lang="en-GB"/>
              <a:t> (Display)         </a:t>
            </a:r>
            <a:r>
              <a:rPr lang="en-GB"/>
              <a:t>                 </a:t>
            </a:r>
            <a:endParaRPr/>
          </a:p>
        </p:txBody>
      </p:sp>
      <p:sp>
        <p:nvSpPr>
          <p:cNvPr id="572" name="Google Shape;572;p86"/>
          <p:cNvSpPr/>
          <p:nvPr/>
        </p:nvSpPr>
        <p:spPr>
          <a:xfrm>
            <a:off x="6838675" y="1005750"/>
            <a:ext cx="2179800" cy="80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GB"/>
              <a:t>Irrigation channels</a:t>
            </a:r>
            <a:endParaRPr/>
          </a:p>
          <a:p>
            <a:pPr indent="0" lvl="0" marL="0" rtl="0" algn="ctr">
              <a:spcBef>
                <a:spcPts val="0"/>
              </a:spcBef>
              <a:spcAft>
                <a:spcPts val="0"/>
              </a:spcAft>
              <a:buNone/>
            </a:pPr>
            <a:r>
              <a:rPr lang="en-GB"/>
              <a:t> </a:t>
            </a:r>
            <a:endParaRPr/>
          </a:p>
        </p:txBody>
      </p:sp>
      <p:sp>
        <p:nvSpPr>
          <p:cNvPr id="573" name="Google Shape;573;p86"/>
          <p:cNvSpPr/>
          <p:nvPr/>
        </p:nvSpPr>
        <p:spPr>
          <a:xfrm>
            <a:off x="5559650" y="1005725"/>
            <a:ext cx="835800" cy="80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r>
              <a:rPr lang="en-GB"/>
              <a:t>Relay </a:t>
            </a:r>
            <a:endParaRPr/>
          </a:p>
        </p:txBody>
      </p:sp>
      <p:sp>
        <p:nvSpPr>
          <p:cNvPr id="574" name="Google Shape;574;p86"/>
          <p:cNvSpPr/>
          <p:nvPr/>
        </p:nvSpPr>
        <p:spPr>
          <a:xfrm>
            <a:off x="6454450" y="1260125"/>
            <a:ext cx="325200" cy="29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6"/>
          <p:cNvSpPr/>
          <p:nvPr/>
        </p:nvSpPr>
        <p:spPr>
          <a:xfrm>
            <a:off x="5173650" y="3485925"/>
            <a:ext cx="1104900" cy="27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6"/>
          <p:cNvSpPr/>
          <p:nvPr/>
        </p:nvSpPr>
        <p:spPr>
          <a:xfrm>
            <a:off x="5173650" y="2585275"/>
            <a:ext cx="1104900" cy="27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6"/>
          <p:cNvSpPr/>
          <p:nvPr/>
        </p:nvSpPr>
        <p:spPr>
          <a:xfrm>
            <a:off x="5175451" y="1271375"/>
            <a:ext cx="325200" cy="27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6"/>
          <p:cNvSpPr/>
          <p:nvPr/>
        </p:nvSpPr>
        <p:spPr>
          <a:xfrm>
            <a:off x="5173650" y="4332800"/>
            <a:ext cx="1104900" cy="27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6"/>
          <p:cNvSpPr/>
          <p:nvPr/>
        </p:nvSpPr>
        <p:spPr>
          <a:xfrm>
            <a:off x="895075" y="3756213"/>
            <a:ext cx="1216200" cy="80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Humidity</a:t>
            </a:r>
            <a:r>
              <a:rPr lang="en-GB"/>
              <a:t>  </a:t>
            </a:r>
            <a:endParaRPr/>
          </a:p>
          <a:p>
            <a:pPr indent="0" lvl="0" marL="0" rtl="0" algn="l">
              <a:spcBef>
                <a:spcPts val="0"/>
              </a:spcBef>
              <a:spcAft>
                <a:spcPts val="0"/>
              </a:spcAft>
              <a:buNone/>
            </a:pPr>
            <a:r>
              <a:rPr lang="en-GB"/>
              <a:t>    Sensor</a:t>
            </a:r>
            <a:endParaRPr/>
          </a:p>
        </p:txBody>
      </p:sp>
      <p:sp>
        <p:nvSpPr>
          <p:cNvPr id="580" name="Google Shape;580;p86"/>
          <p:cNvSpPr/>
          <p:nvPr/>
        </p:nvSpPr>
        <p:spPr>
          <a:xfrm>
            <a:off x="2156888" y="3899050"/>
            <a:ext cx="459300" cy="27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22"/>
          <p:cNvSpPr txBox="1"/>
          <p:nvPr>
            <p:ph type="title"/>
          </p:nvPr>
        </p:nvSpPr>
        <p:spPr>
          <a:xfrm>
            <a:off x="723900" y="361950"/>
            <a:ext cx="76962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COMPONENTS REQUIRED</a:t>
            </a:r>
            <a:endParaRPr/>
          </a:p>
        </p:txBody>
      </p:sp>
      <p:sp>
        <p:nvSpPr>
          <p:cNvPr id="782" name="Google Shape;782;p122"/>
          <p:cNvSpPr txBox="1"/>
          <p:nvPr>
            <p:ph idx="1" type="body"/>
          </p:nvPr>
        </p:nvSpPr>
        <p:spPr>
          <a:xfrm>
            <a:off x="723900" y="992550"/>
            <a:ext cx="7696200" cy="31584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GB">
                <a:solidFill>
                  <a:schemeClr val="dk1"/>
                </a:solidFill>
              </a:rPr>
              <a:t>•Proteus 8 professional – Online electronics lab</a:t>
            </a:r>
            <a:endParaRPr>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GB">
                <a:solidFill>
                  <a:schemeClr val="dk1"/>
                </a:solidFill>
              </a:rPr>
              <a:t>•Arduino IDE – For coding purpose</a:t>
            </a:r>
            <a:endParaRPr>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GB">
                <a:solidFill>
                  <a:schemeClr val="dk1"/>
                </a:solidFill>
              </a:rPr>
              <a:t>•Simulino Uno – Online Arduino</a:t>
            </a:r>
            <a:endParaRPr>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GB">
                <a:solidFill>
                  <a:schemeClr val="dk1"/>
                </a:solidFill>
              </a:rPr>
              <a:t>•NCP15XH103 – Temperature compensation 10k,100mW</a:t>
            </a:r>
            <a:endParaRPr>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GB">
                <a:solidFill>
                  <a:schemeClr val="dk1"/>
                </a:solidFill>
              </a:rPr>
              <a:t>•LM016L – Alphanumeric LCD</a:t>
            </a:r>
            <a:endParaRPr>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GB">
                <a:solidFill>
                  <a:schemeClr val="dk1"/>
                </a:solidFill>
              </a:rPr>
              <a:t>•3 WATT 10K – 10K 3W Resistor</a:t>
            </a:r>
            <a:endParaRPr>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23"/>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CIRCUIT</a:t>
            </a:r>
            <a:endParaRPr/>
          </a:p>
        </p:txBody>
      </p:sp>
      <p:sp>
        <p:nvSpPr>
          <p:cNvPr id="788" name="Google Shape;788;p123"/>
          <p:cNvSpPr txBox="1"/>
          <p:nvPr>
            <p:ph idx="1" type="body"/>
          </p:nvPr>
        </p:nvSpPr>
        <p:spPr>
          <a:xfrm>
            <a:off x="723900" y="992550"/>
            <a:ext cx="7696200" cy="315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9" name="Google Shape;789;p123"/>
          <p:cNvPicPr preferRelativeResize="0"/>
          <p:nvPr/>
        </p:nvPicPr>
        <p:blipFill>
          <a:blip r:embed="rId3">
            <a:alphaModFix/>
          </a:blip>
          <a:stretch>
            <a:fillRect/>
          </a:stretch>
        </p:blipFill>
        <p:spPr>
          <a:xfrm>
            <a:off x="471050" y="992550"/>
            <a:ext cx="7949050" cy="40229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24"/>
          <p:cNvSpPr txBox="1"/>
          <p:nvPr>
            <p:ph type="title"/>
          </p:nvPr>
        </p:nvSpPr>
        <p:spPr>
          <a:xfrm>
            <a:off x="-25" y="361950"/>
            <a:ext cx="91440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WORKING OF TEMPERATURE SENSOR SIMULATION </a:t>
            </a:r>
            <a:endParaRPr/>
          </a:p>
        </p:txBody>
      </p:sp>
      <p:sp>
        <p:nvSpPr>
          <p:cNvPr id="795" name="Google Shape;795;p124"/>
          <p:cNvSpPr txBox="1"/>
          <p:nvPr>
            <p:ph idx="1" type="body"/>
          </p:nvPr>
        </p:nvSpPr>
        <p:spPr>
          <a:xfrm>
            <a:off x="723900" y="992550"/>
            <a:ext cx="7696200" cy="315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96" name="Google Shape;796;p124"/>
          <p:cNvPicPr preferRelativeResize="0"/>
          <p:nvPr/>
        </p:nvPicPr>
        <p:blipFill>
          <a:blip r:embed="rId3">
            <a:alphaModFix/>
          </a:blip>
          <a:stretch>
            <a:fillRect/>
          </a:stretch>
        </p:blipFill>
        <p:spPr>
          <a:xfrm>
            <a:off x="257150" y="1066788"/>
            <a:ext cx="8629650" cy="3781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25"/>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ARDUINO CODE</a:t>
            </a:r>
            <a:endParaRPr/>
          </a:p>
        </p:txBody>
      </p:sp>
      <p:sp>
        <p:nvSpPr>
          <p:cNvPr id="802" name="Google Shape;802;p125"/>
          <p:cNvSpPr txBox="1"/>
          <p:nvPr>
            <p:ph idx="1" type="body"/>
          </p:nvPr>
        </p:nvSpPr>
        <p:spPr>
          <a:xfrm>
            <a:off x="723900" y="992550"/>
            <a:ext cx="7696200" cy="315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3" name="Google Shape;803;p125"/>
          <p:cNvPicPr preferRelativeResize="0"/>
          <p:nvPr/>
        </p:nvPicPr>
        <p:blipFill>
          <a:blip r:embed="rId3">
            <a:alphaModFix/>
          </a:blip>
          <a:stretch>
            <a:fillRect/>
          </a:stretch>
        </p:blipFill>
        <p:spPr>
          <a:xfrm>
            <a:off x="362000" y="882529"/>
            <a:ext cx="8420025" cy="41886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26"/>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26"/>
          <p:cNvSpPr txBox="1"/>
          <p:nvPr>
            <p:ph idx="1" type="body"/>
          </p:nvPr>
        </p:nvSpPr>
        <p:spPr>
          <a:xfrm>
            <a:off x="723900" y="992550"/>
            <a:ext cx="7696200" cy="315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0" name="Google Shape;810;p126"/>
          <p:cNvPicPr preferRelativeResize="0"/>
          <p:nvPr/>
        </p:nvPicPr>
        <p:blipFill>
          <a:blip r:embed="rId3">
            <a:alphaModFix/>
          </a:blip>
          <a:stretch>
            <a:fillRect/>
          </a:stretch>
        </p:blipFill>
        <p:spPr>
          <a:xfrm>
            <a:off x="0" y="275050"/>
            <a:ext cx="9143999" cy="48820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7"/>
          <p:cNvSpPr txBox="1"/>
          <p:nvPr>
            <p:ph type="title"/>
          </p:nvPr>
        </p:nvSpPr>
        <p:spPr>
          <a:xfrm>
            <a:off x="723900" y="1401200"/>
            <a:ext cx="769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HUMIDITY SENSOR</a:t>
            </a:r>
            <a:endParaRPr/>
          </a:p>
          <a:p>
            <a:pPr indent="0" lvl="0" marL="0" rtl="0" algn="ctr">
              <a:spcBef>
                <a:spcPts val="0"/>
              </a:spcBef>
              <a:spcAft>
                <a:spcPts val="0"/>
              </a:spcAft>
              <a:buNone/>
            </a:pPr>
            <a:r>
              <a:rPr lang="en-GB"/>
              <a:t>BASED ON </a:t>
            </a:r>
            <a:endParaRPr/>
          </a:p>
          <a:p>
            <a:pPr indent="0" lvl="0" marL="0" rtl="0" algn="ctr">
              <a:spcBef>
                <a:spcPts val="0"/>
              </a:spcBef>
              <a:spcAft>
                <a:spcPts val="0"/>
              </a:spcAft>
              <a:buNone/>
            </a:pPr>
            <a:r>
              <a:rPr lang="en-GB"/>
              <a:t>DHT</a:t>
            </a:r>
            <a:r>
              <a:rPr lang="en-GB" sz="3800"/>
              <a:t>11 - </a:t>
            </a:r>
            <a:r>
              <a:rPr lang="en-GB"/>
              <a:t>DIGITAL HUMIDITY AND TEMPERATURE MODULE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2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ABOUT THE SENSOR</a:t>
            </a:r>
            <a:endParaRPr/>
          </a:p>
        </p:txBody>
      </p:sp>
      <p:sp>
        <p:nvSpPr>
          <p:cNvPr id="821" name="Google Shape;821;p128"/>
          <p:cNvSpPr txBox="1"/>
          <p:nvPr/>
        </p:nvSpPr>
        <p:spPr>
          <a:xfrm>
            <a:off x="878675" y="1157300"/>
            <a:ext cx="77688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a:ea typeface="Montserrat"/>
                <a:cs typeface="Montserrat"/>
                <a:sym typeface="Montserrat"/>
              </a:rPr>
              <a:t>Humidity is the amount of water vapour present in the atmosphere. </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Humidity sensor is a device which measures the humidity of the environment. A DHT11 sensor module is used to detect and display the humidity in the utilization zone. The humidity is measured as relative humidity (%) which is given by the formulae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rPr b="1" lang="en-GB" sz="1500">
                <a:solidFill>
                  <a:srgbClr val="555555"/>
                </a:solidFill>
                <a:highlight>
                  <a:srgbClr val="FFFFFF"/>
                </a:highlight>
              </a:rPr>
              <a:t>Relative Humidity =</a:t>
            </a:r>
            <a:endParaRPr b="1" sz="1500">
              <a:solidFill>
                <a:srgbClr val="555555"/>
              </a:solidFill>
              <a:highlight>
                <a:srgbClr val="FFFFFF"/>
              </a:highlight>
            </a:endParaRPr>
          </a:p>
          <a:p>
            <a:pPr indent="0" lvl="0" marL="0" rtl="0" algn="ctr">
              <a:spcBef>
                <a:spcPts val="0"/>
              </a:spcBef>
              <a:spcAft>
                <a:spcPts val="0"/>
              </a:spcAft>
              <a:buNone/>
            </a:pPr>
            <a:r>
              <a:rPr b="1" lang="en-GB" sz="1500">
                <a:solidFill>
                  <a:srgbClr val="555555"/>
                </a:solidFill>
                <a:highlight>
                  <a:srgbClr val="FFFFFF"/>
                </a:highlight>
              </a:rPr>
              <a:t> (Density of water vapor / Density of water vapor at saturation) x 100%</a:t>
            </a:r>
            <a:r>
              <a:rPr lang="en-GB">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By measuring the density of water vapours humidity measurements are shown. </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DHT11 module contains apparatus which includes a pair of electrodes and a </a:t>
            </a:r>
            <a:r>
              <a:rPr lang="en-GB">
                <a:latin typeface="Montserrat"/>
                <a:ea typeface="Montserrat"/>
                <a:cs typeface="Montserrat"/>
                <a:sym typeface="Montserrat"/>
              </a:rPr>
              <a:t>substrate</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Confined as a dielectric between the electrodes in it. When the module traps the atmospheric air in it, the substrate releases ions into the electrodes based on the water vapour content in the air trapped. This increases the ion concentration in the electrodes which will increase the conductivity and thus the resistance decreases.</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The resistance is then converted into humidity measurement by the sensor.</a:t>
            </a:r>
            <a:endParaRPr>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29"/>
          <p:cNvSpPr txBox="1"/>
          <p:nvPr/>
        </p:nvSpPr>
        <p:spPr>
          <a:xfrm>
            <a:off x="1017975" y="375050"/>
            <a:ext cx="7565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a:ea typeface="Montserrat"/>
                <a:cs typeface="Montserrat"/>
                <a:sym typeface="Montserrat"/>
              </a:rPr>
              <a:t>This sensor falls under the relative sensor category as the measurement of humidity is a function of the temperature (varies with temperature). </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The DHT11 module is given the voltage supply between the range of 3V- 5.5V and has a digital screen to display humidity. There is a data pin which acts as the interface for data communication. The VCC pin is for the positive potential and GND pin is for the ground (0 - potential).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827" name="Google Shape;827;p129"/>
          <p:cNvPicPr preferRelativeResize="0"/>
          <p:nvPr/>
        </p:nvPicPr>
        <p:blipFill>
          <a:blip r:embed="rId3">
            <a:alphaModFix/>
          </a:blip>
          <a:stretch>
            <a:fillRect/>
          </a:stretch>
        </p:blipFill>
        <p:spPr>
          <a:xfrm>
            <a:off x="3364698" y="1987200"/>
            <a:ext cx="2464600" cy="2685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HUMIDITY FACTOR IN AGRICULTURAL YIELDS</a:t>
            </a:r>
            <a:endParaRPr/>
          </a:p>
          <a:p>
            <a:pPr indent="0" lvl="0" marL="0" rtl="0" algn="ctr">
              <a:spcBef>
                <a:spcPts val="0"/>
              </a:spcBef>
              <a:spcAft>
                <a:spcPts val="0"/>
              </a:spcAft>
              <a:buNone/>
            </a:pPr>
            <a:r>
              <a:t/>
            </a:r>
            <a:endParaRPr/>
          </a:p>
        </p:txBody>
      </p:sp>
      <p:sp>
        <p:nvSpPr>
          <p:cNvPr id="833" name="Google Shape;833;p130"/>
          <p:cNvSpPr txBox="1"/>
          <p:nvPr/>
        </p:nvSpPr>
        <p:spPr>
          <a:xfrm>
            <a:off x="739375" y="1446600"/>
            <a:ext cx="824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34" name="Google Shape;834;p130"/>
          <p:cNvSpPr txBox="1"/>
          <p:nvPr/>
        </p:nvSpPr>
        <p:spPr>
          <a:xfrm>
            <a:off x="953700" y="1403750"/>
            <a:ext cx="7961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a:ea typeface="Montserrat"/>
                <a:cs typeface="Montserrat"/>
                <a:sym typeface="Montserrat"/>
              </a:rPr>
              <a:t>Humidity plays a major role in agricultural productivity. Plants require adequate amount of micronutrients like calcium, etc. and most of the nutrients and the raw </a:t>
            </a:r>
            <a:r>
              <a:rPr lang="en-GB">
                <a:latin typeface="Montserrat"/>
                <a:ea typeface="Montserrat"/>
                <a:cs typeface="Montserrat"/>
                <a:sym typeface="Montserrat"/>
              </a:rPr>
              <a:t>materials</a:t>
            </a:r>
            <a:r>
              <a:rPr lang="en-GB">
                <a:latin typeface="Montserrat"/>
                <a:ea typeface="Montserrat"/>
                <a:cs typeface="Montserrat"/>
                <a:sym typeface="Montserrat"/>
              </a:rPr>
              <a:t> for processing food and other methods for performing life actions are dependant on the water cycle taking place inside the plant. Relative humidity for most of the plants in different soils lie under the range of 50% - 60%. Plants lose water </a:t>
            </a:r>
            <a:r>
              <a:rPr lang="en-GB">
                <a:latin typeface="Montserrat"/>
                <a:ea typeface="Montserrat"/>
                <a:cs typeface="Montserrat"/>
                <a:sym typeface="Montserrat"/>
              </a:rPr>
              <a:t>through</a:t>
            </a:r>
            <a:r>
              <a:rPr lang="en-GB">
                <a:latin typeface="Montserrat"/>
                <a:ea typeface="Montserrat"/>
                <a:cs typeface="Montserrat"/>
                <a:sym typeface="Montserrat"/>
              </a:rPr>
              <a:t> the pores of the leaves called stomata as vapours and absorb water as liquid from roots. When the humidity of plants are high, the plants on keeping their stomata open will affect the transpiration exchanges. VPD - Vapour Pressure Deficit is the </a:t>
            </a:r>
            <a:r>
              <a:rPr lang="en-GB">
                <a:latin typeface="Montserrat"/>
                <a:ea typeface="Montserrat"/>
                <a:cs typeface="Montserrat"/>
                <a:sym typeface="Montserrat"/>
              </a:rPr>
              <a:t>difference</a:t>
            </a:r>
            <a:r>
              <a:rPr lang="en-GB">
                <a:latin typeface="Montserrat"/>
                <a:ea typeface="Montserrat"/>
                <a:cs typeface="Montserrat"/>
                <a:sym typeface="Montserrat"/>
              </a:rPr>
              <a:t> in the vapour pressures of the leaf and the surroundings. In hotter regions, when the humidity is high, VPD is low and vapour tends to flow </a:t>
            </a:r>
            <a:r>
              <a:rPr lang="en-GB">
                <a:latin typeface="Montserrat"/>
                <a:ea typeface="Montserrat"/>
                <a:cs typeface="Montserrat"/>
                <a:sym typeface="Montserrat"/>
              </a:rPr>
              <a:t>through</a:t>
            </a:r>
            <a:r>
              <a:rPr lang="en-GB">
                <a:latin typeface="Montserrat"/>
                <a:ea typeface="Montserrat"/>
                <a:cs typeface="Montserrat"/>
                <a:sym typeface="Montserrat"/>
              </a:rPr>
              <a:t> the leaves because of pressure difference and equilibrium. Thus plants adjust their pores and this affects the </a:t>
            </a:r>
            <a:r>
              <a:rPr lang="en-GB">
                <a:latin typeface="Montserrat"/>
                <a:ea typeface="Montserrat"/>
                <a:cs typeface="Montserrat"/>
                <a:sym typeface="Montserrat"/>
              </a:rPr>
              <a:t>regular</a:t>
            </a:r>
            <a:r>
              <a:rPr lang="en-GB">
                <a:latin typeface="Montserrat"/>
                <a:ea typeface="Montserrat"/>
                <a:cs typeface="Montserrat"/>
                <a:sym typeface="Montserrat"/>
              </a:rPr>
              <a:t> transpiration exchanges of plants and affects the water </a:t>
            </a:r>
            <a:r>
              <a:rPr lang="en-GB">
                <a:latin typeface="Montserrat"/>
                <a:ea typeface="Montserrat"/>
                <a:cs typeface="Montserrat"/>
                <a:sym typeface="Montserrat"/>
              </a:rPr>
              <a:t>cycle. The absorption of water and nutrients from the roots are disturbed. When VPD is high and humidity of surroundings in low, plants lose water through transpiration and under extreme conditions, this can lead to heavy water loses. </a:t>
            </a:r>
            <a:endParaRPr>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31"/>
          <p:cNvSpPr txBox="1"/>
          <p:nvPr/>
        </p:nvSpPr>
        <p:spPr>
          <a:xfrm>
            <a:off x="953700" y="417900"/>
            <a:ext cx="79404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a:ea typeface="Montserrat"/>
                <a:cs typeface="Montserrat"/>
                <a:sym typeface="Montserrat"/>
              </a:rPr>
              <a:t>Thus, the stomata is closed but this influences the </a:t>
            </a:r>
            <a:r>
              <a:rPr lang="en-GB">
                <a:latin typeface="Montserrat"/>
                <a:ea typeface="Montserrat"/>
                <a:cs typeface="Montserrat"/>
                <a:sym typeface="Montserrat"/>
              </a:rPr>
              <a:t>photosynthesis</a:t>
            </a:r>
            <a:r>
              <a:rPr lang="en-GB">
                <a:latin typeface="Montserrat"/>
                <a:ea typeface="Montserrat"/>
                <a:cs typeface="Montserrat"/>
                <a:sym typeface="Montserrat"/>
              </a:rPr>
              <a:t> process where the carbon-di-oxide absorption is affected. Because of these fluctuations in the humidity, plants can face wilting, gluttations, curled (small) leaves, nutrient deficiencies, root diseases, etc.. Humidity conditions favour bacteria and fungus which can invade the plants along with the problem of pests and insects.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Humidity(%) of certain plants in their vegetative states is listed below:</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GB">
                <a:latin typeface="Montserrat"/>
                <a:ea typeface="Montserrat"/>
                <a:cs typeface="Montserrat"/>
                <a:sym typeface="Montserrat"/>
              </a:rPr>
              <a:t>Rice  70 - 80%</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GB">
                <a:latin typeface="Montserrat"/>
                <a:ea typeface="Montserrat"/>
                <a:cs typeface="Montserrat"/>
                <a:sym typeface="Montserrat"/>
              </a:rPr>
              <a:t>Paddy 20 -  25%</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GB">
                <a:latin typeface="Montserrat"/>
                <a:ea typeface="Montserrat"/>
                <a:cs typeface="Montserrat"/>
                <a:sym typeface="Montserrat"/>
              </a:rPr>
              <a:t>Wheat 50 - 60%</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GB">
                <a:latin typeface="Montserrat"/>
                <a:ea typeface="Montserrat"/>
                <a:cs typeface="Montserrat"/>
                <a:sym typeface="Montserrat"/>
              </a:rPr>
              <a:t>Banana plants (banyan) 50%</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Humidity control processes: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GB">
                <a:latin typeface="Montserrat"/>
                <a:ea typeface="Montserrat"/>
                <a:cs typeface="Montserrat"/>
                <a:sym typeface="Montserrat"/>
              </a:rPr>
              <a:t>Misting</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GB">
                <a:latin typeface="Montserrat"/>
                <a:ea typeface="Montserrat"/>
                <a:cs typeface="Montserrat"/>
                <a:sym typeface="Montserrat"/>
              </a:rPr>
              <a:t>Grouping</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GB">
                <a:latin typeface="Montserrat"/>
                <a:ea typeface="Montserrat"/>
                <a:cs typeface="Montserrat"/>
                <a:sym typeface="Montserrat"/>
              </a:rPr>
              <a:t>Humidification / De-humidification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GB">
                <a:latin typeface="Montserrat"/>
                <a:ea typeface="Montserrat"/>
                <a:cs typeface="Montserrat"/>
                <a:sym typeface="Montserrat"/>
              </a:rPr>
              <a:t>Pebbles / Gravels</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7"/>
          <p:cNvSpPr txBox="1"/>
          <p:nvPr>
            <p:ph type="title"/>
          </p:nvPr>
        </p:nvSpPr>
        <p:spPr>
          <a:xfrm>
            <a:off x="448475" y="18217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a:t>
            </a:r>
            <a:r>
              <a:rPr lang="en-GB"/>
              <a:t>orking :</a:t>
            </a:r>
            <a:endParaRPr/>
          </a:p>
          <a:p>
            <a:pPr indent="0" lvl="0" marL="0" rtl="0" algn="l">
              <a:spcBef>
                <a:spcPts val="0"/>
              </a:spcBef>
              <a:spcAft>
                <a:spcPts val="0"/>
              </a:spcAft>
              <a:buNone/>
            </a:pPr>
            <a:r>
              <a:t/>
            </a:r>
            <a:endParaRPr/>
          </a:p>
        </p:txBody>
      </p:sp>
      <p:sp>
        <p:nvSpPr>
          <p:cNvPr id="586" name="Google Shape;586;p87"/>
          <p:cNvSpPr/>
          <p:nvPr/>
        </p:nvSpPr>
        <p:spPr>
          <a:xfrm>
            <a:off x="2648325" y="1005750"/>
            <a:ext cx="2468100" cy="384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r>
              <a:rPr lang="en-GB" sz="700">
                <a:latin typeface="Times New Roman"/>
                <a:ea typeface="Times New Roman"/>
                <a:cs typeface="Times New Roman"/>
                <a:sym typeface="Times New Roman"/>
              </a:rPr>
              <a:t>                    </a:t>
            </a:r>
            <a:r>
              <a:rPr lang="en-GB" sz="2000">
                <a:solidFill>
                  <a:schemeClr val="dk1"/>
                </a:solidFill>
                <a:latin typeface="Times New Roman"/>
                <a:ea typeface="Times New Roman"/>
                <a:cs typeface="Times New Roman"/>
                <a:sym typeface="Times New Roman"/>
              </a:rPr>
              <a:t>PIC16F877A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2000">
                <a:solidFill>
                  <a:schemeClr val="dk1"/>
                </a:solidFill>
                <a:latin typeface="Times New Roman"/>
                <a:ea typeface="Times New Roman"/>
                <a:cs typeface="Times New Roman"/>
                <a:sym typeface="Times New Roman"/>
              </a:rPr>
              <a:t>      Microcontroller</a:t>
            </a:r>
            <a:endParaRPr sz="700">
              <a:latin typeface="Times New Roman"/>
              <a:ea typeface="Times New Roman"/>
              <a:cs typeface="Times New Roman"/>
              <a:sym typeface="Times New Roman"/>
            </a:endParaRPr>
          </a:p>
          <a:p>
            <a:pPr indent="0" lvl="0" marL="0" rtl="0" algn="l">
              <a:spcBef>
                <a:spcPts val="0"/>
              </a:spcBef>
              <a:spcAft>
                <a:spcPts val="0"/>
              </a:spcAft>
              <a:buNone/>
            </a:pPr>
            <a:r>
              <a:rPr lang="en-GB"/>
              <a:t>          </a:t>
            </a:r>
            <a:endParaRPr/>
          </a:p>
        </p:txBody>
      </p:sp>
      <p:sp>
        <p:nvSpPr>
          <p:cNvPr id="587" name="Google Shape;587;p87"/>
          <p:cNvSpPr/>
          <p:nvPr/>
        </p:nvSpPr>
        <p:spPr>
          <a:xfrm>
            <a:off x="868075" y="2263425"/>
            <a:ext cx="1243200" cy="80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Ph sensor </a:t>
            </a:r>
            <a:endParaRPr/>
          </a:p>
        </p:txBody>
      </p:sp>
      <p:sp>
        <p:nvSpPr>
          <p:cNvPr id="588" name="Google Shape;588;p87"/>
          <p:cNvSpPr/>
          <p:nvPr/>
        </p:nvSpPr>
        <p:spPr>
          <a:xfrm>
            <a:off x="2150138" y="2585250"/>
            <a:ext cx="459300" cy="27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7"/>
          <p:cNvSpPr/>
          <p:nvPr/>
        </p:nvSpPr>
        <p:spPr>
          <a:xfrm>
            <a:off x="6328900" y="1005625"/>
            <a:ext cx="1507200" cy="384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   Digital   </a:t>
            </a:r>
            <a:endParaRPr/>
          </a:p>
          <a:p>
            <a:pPr indent="0" lvl="0" marL="0" rtl="0" algn="ctr">
              <a:spcBef>
                <a:spcPts val="0"/>
              </a:spcBef>
              <a:spcAft>
                <a:spcPts val="0"/>
              </a:spcAft>
              <a:buNone/>
            </a:pPr>
            <a:r>
              <a:rPr lang="en-GB"/>
              <a:t>  Screen</a:t>
            </a:r>
            <a:endParaRPr/>
          </a:p>
          <a:p>
            <a:pPr indent="0" lvl="0" marL="0" rtl="0" algn="ctr">
              <a:spcBef>
                <a:spcPts val="0"/>
              </a:spcBef>
              <a:spcAft>
                <a:spcPts val="0"/>
              </a:spcAft>
              <a:buNone/>
            </a:pPr>
            <a:r>
              <a:rPr lang="en-GB"/>
              <a:t>  (Display)                          </a:t>
            </a:r>
            <a:endParaRPr/>
          </a:p>
        </p:txBody>
      </p:sp>
      <p:sp>
        <p:nvSpPr>
          <p:cNvPr id="590" name="Google Shape;590;p87"/>
          <p:cNvSpPr/>
          <p:nvPr/>
        </p:nvSpPr>
        <p:spPr>
          <a:xfrm>
            <a:off x="5173650" y="2585275"/>
            <a:ext cx="1104900" cy="27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HUMIDITY SENSOR - COMPONENTS REQUIRED</a:t>
            </a:r>
            <a:endParaRPr/>
          </a:p>
        </p:txBody>
      </p:sp>
      <p:sp>
        <p:nvSpPr>
          <p:cNvPr id="845" name="Google Shape;845;p132"/>
          <p:cNvSpPr txBox="1"/>
          <p:nvPr/>
        </p:nvSpPr>
        <p:spPr>
          <a:xfrm>
            <a:off x="1103700" y="1414475"/>
            <a:ext cx="7426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SOFTWARE:</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Proteus 8 Professional</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Arduino 1.8.13 IDE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HARDWARE:</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Arduino uno R3</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DHT11 sensor module</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LCD - LM016L (16x2)</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Wires</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5V power source (optional)</a:t>
            </a:r>
            <a:endParaRPr>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3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SIMULATION</a:t>
            </a:r>
            <a:endParaRPr/>
          </a:p>
        </p:txBody>
      </p:sp>
      <p:pic>
        <p:nvPicPr>
          <p:cNvPr id="851" name="Google Shape;851;p133"/>
          <p:cNvPicPr preferRelativeResize="0"/>
          <p:nvPr/>
        </p:nvPicPr>
        <p:blipFill>
          <a:blip r:embed="rId3">
            <a:alphaModFix/>
          </a:blip>
          <a:stretch>
            <a:fillRect/>
          </a:stretch>
        </p:blipFill>
        <p:spPr>
          <a:xfrm>
            <a:off x="91586" y="1002088"/>
            <a:ext cx="4351013" cy="2447450"/>
          </a:xfrm>
          <a:prstGeom prst="rect">
            <a:avLst/>
          </a:prstGeom>
          <a:noFill/>
          <a:ln>
            <a:noFill/>
          </a:ln>
        </p:spPr>
      </p:pic>
      <p:pic>
        <p:nvPicPr>
          <p:cNvPr id="852" name="Google Shape;852;p133"/>
          <p:cNvPicPr preferRelativeResize="0"/>
          <p:nvPr/>
        </p:nvPicPr>
        <p:blipFill>
          <a:blip r:embed="rId4">
            <a:alphaModFix/>
          </a:blip>
          <a:stretch>
            <a:fillRect/>
          </a:stretch>
        </p:blipFill>
        <p:spPr>
          <a:xfrm>
            <a:off x="4506901" y="2342438"/>
            <a:ext cx="4538275" cy="255278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3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ARDUINO CODE </a:t>
            </a:r>
            <a:endParaRPr/>
          </a:p>
        </p:txBody>
      </p:sp>
      <p:sp>
        <p:nvSpPr>
          <p:cNvPr id="858" name="Google Shape;858;p134"/>
          <p:cNvSpPr txBox="1"/>
          <p:nvPr/>
        </p:nvSpPr>
        <p:spPr>
          <a:xfrm>
            <a:off x="1543075" y="1026000"/>
            <a:ext cx="6172200" cy="410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#include &lt;Adafruit_BME280.h&gt; //include library</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#include &lt;LiquidCrystal.h&gt; //</a:t>
            </a:r>
            <a:r>
              <a:rPr lang="en-GB" sz="1150">
                <a:solidFill>
                  <a:schemeClr val="dk1"/>
                </a:solidFill>
                <a:highlight>
                  <a:srgbClr val="FFFFFF"/>
                </a:highlight>
                <a:latin typeface="Courier New"/>
                <a:ea typeface="Courier New"/>
                <a:cs typeface="Courier New"/>
                <a:sym typeface="Courier New"/>
              </a:rPr>
              <a:t>include library</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#include "DHT.h" //</a:t>
            </a:r>
            <a:r>
              <a:rPr lang="en-GB" sz="1150">
                <a:solidFill>
                  <a:schemeClr val="dk1"/>
                </a:solidFill>
                <a:highlight>
                  <a:srgbClr val="FFFFFF"/>
                </a:highlight>
                <a:latin typeface="Courier New"/>
                <a:ea typeface="Courier New"/>
                <a:cs typeface="Courier New"/>
                <a:sym typeface="Courier New"/>
              </a:rPr>
              <a:t>include library</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 set the DHT Pin</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#define DHTPIN 8</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 initialize the library with the numbers of the interface pins</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LiquidCrystal lcd(7, 6, 5, 4, 3, 2);</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#define DHTTYPE DHT11</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DHT dht(DHTPIN, DHTTYPE);</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void setup()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  // set up the LCD's number of columns and rows: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  lcd.begin(16, 2);</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  dht.begin();</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  // Print a message to the LCD.</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  lcd.print("Humidity:");</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35"/>
          <p:cNvSpPr txBox="1"/>
          <p:nvPr/>
        </p:nvSpPr>
        <p:spPr>
          <a:xfrm>
            <a:off x="1168000" y="664375"/>
            <a:ext cx="74259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void loop()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delay(500);</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 set the cursor to column 0, line 1</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 line 1 is the second row, since counting begins with 0)</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lcd.setCursor(0, 1);</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 read humidity</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float h = dht.readHumidity();</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if (isnan(h))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lcd.print("ERROR");</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return;</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lcd.setCursor(7,1);</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  lcd.print(h) ;  </a:t>
            </a:r>
            <a:endParaRPr sz="11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36"/>
          <p:cNvSpPr txBox="1"/>
          <p:nvPr>
            <p:ph type="title"/>
          </p:nvPr>
        </p:nvSpPr>
        <p:spPr>
          <a:xfrm>
            <a:off x="723900" y="361800"/>
            <a:ext cx="7696200" cy="40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4500">
                <a:solidFill>
                  <a:schemeClr val="dk1"/>
                </a:solidFill>
                <a:latin typeface="Arial"/>
                <a:ea typeface="Arial"/>
                <a:cs typeface="Arial"/>
                <a:sym typeface="Arial"/>
              </a:rPr>
              <a:t>            </a:t>
            </a:r>
            <a:endParaRPr b="0" sz="4500">
              <a:solidFill>
                <a:schemeClr val="dk1"/>
              </a:solidFill>
              <a:latin typeface="Arial"/>
              <a:ea typeface="Arial"/>
              <a:cs typeface="Arial"/>
              <a:sym typeface="Arial"/>
            </a:endParaRPr>
          </a:p>
          <a:p>
            <a:pPr indent="0" lvl="0" marL="0" rtl="0" algn="l">
              <a:spcBef>
                <a:spcPts val="0"/>
              </a:spcBef>
              <a:spcAft>
                <a:spcPts val="0"/>
              </a:spcAft>
              <a:buNone/>
            </a:pPr>
            <a:r>
              <a:rPr b="0" lang="en-GB" sz="4500">
                <a:solidFill>
                  <a:schemeClr val="dk1"/>
                </a:solidFill>
                <a:latin typeface="Arial"/>
                <a:ea typeface="Arial"/>
                <a:cs typeface="Arial"/>
                <a:sym typeface="Arial"/>
              </a:rPr>
              <a:t>            pH SENSOR</a:t>
            </a:r>
            <a:endParaRPr sz="13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37"/>
          <p:cNvSpPr txBox="1"/>
          <p:nvPr>
            <p:ph type="title"/>
          </p:nvPr>
        </p:nvSpPr>
        <p:spPr>
          <a:xfrm>
            <a:off x="645250" y="435575"/>
            <a:ext cx="8370000" cy="44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400">
                <a:solidFill>
                  <a:schemeClr val="dk1"/>
                </a:solidFill>
                <a:latin typeface="Arial"/>
                <a:ea typeface="Arial"/>
                <a:cs typeface="Arial"/>
                <a:sym typeface="Arial"/>
              </a:rPr>
              <a:t>               </a:t>
            </a:r>
            <a:r>
              <a:rPr lang="en-GB" sz="3000">
                <a:solidFill>
                  <a:schemeClr val="dk1"/>
                </a:solidFill>
                <a:latin typeface="Arial"/>
                <a:ea typeface="Arial"/>
                <a:cs typeface="Arial"/>
                <a:sym typeface="Arial"/>
              </a:rPr>
              <a:t>pH SENSOR</a:t>
            </a:r>
            <a:endParaRPr sz="3000">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rPr b="0" lang="en-GB">
                <a:solidFill>
                  <a:schemeClr val="dk1"/>
                </a:solidFill>
                <a:latin typeface="Arial"/>
                <a:ea typeface="Arial"/>
                <a:cs typeface="Arial"/>
                <a:sym typeface="Arial"/>
              </a:rPr>
              <a:t>•</a:t>
            </a:r>
            <a:r>
              <a:rPr b="0" lang="en-GB">
                <a:solidFill>
                  <a:srgbClr val="333333"/>
                </a:solidFill>
                <a:latin typeface="Arial"/>
                <a:ea typeface="Arial"/>
                <a:cs typeface="Arial"/>
                <a:sym typeface="Arial"/>
              </a:rPr>
              <a:t> </a:t>
            </a:r>
            <a:r>
              <a:rPr b="0" lang="en-GB" sz="1800">
                <a:solidFill>
                  <a:srgbClr val="333333"/>
                </a:solidFill>
                <a:latin typeface="Arial"/>
                <a:ea typeface="Arial"/>
                <a:cs typeface="Arial"/>
                <a:sym typeface="Arial"/>
              </a:rPr>
              <a:t>pH sensors measure the level of pH in sample solutions by measuring the activity of the hydrogen ions in the solutions. This activity is compared to pure water (a neutral solution) using a pH scale of 0 to 14 to determine the acidity or alkalinity of the sample solutions</a:t>
            </a:r>
            <a:r>
              <a:rPr b="0" lang="en-GB" sz="2200">
                <a:solidFill>
                  <a:srgbClr val="333333"/>
                </a:solidFill>
                <a:latin typeface="Arial"/>
                <a:ea typeface="Arial"/>
                <a:cs typeface="Arial"/>
                <a:sym typeface="Arial"/>
              </a:rPr>
              <a:t>.</a:t>
            </a:r>
            <a:endParaRPr b="0" sz="2200">
              <a:solidFill>
                <a:srgbClr val="333333"/>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rPr b="0" lang="en-GB" sz="2400">
                <a:solidFill>
                  <a:schemeClr val="dk1"/>
                </a:solidFill>
                <a:latin typeface="Arial"/>
                <a:ea typeface="Arial"/>
                <a:cs typeface="Arial"/>
                <a:sym typeface="Arial"/>
              </a:rPr>
              <a:t>•</a:t>
            </a:r>
            <a:r>
              <a:rPr lang="en-GB" sz="1800">
                <a:solidFill>
                  <a:srgbClr val="202124"/>
                </a:solidFill>
                <a:latin typeface="Arial"/>
                <a:ea typeface="Arial"/>
                <a:cs typeface="Arial"/>
                <a:sym typeface="Arial"/>
              </a:rPr>
              <a:t>pH</a:t>
            </a:r>
            <a:r>
              <a:rPr b="0" lang="en-GB" sz="1800">
                <a:solidFill>
                  <a:srgbClr val="202124"/>
                </a:solidFill>
                <a:latin typeface="Arial"/>
                <a:ea typeface="Arial"/>
                <a:cs typeface="Arial"/>
                <a:sym typeface="Arial"/>
              </a:rPr>
              <a:t> sensors are used for soil measurements in agriculture, water quality for municipal water supplies, swimming pools, environmental remediation; brewing of wine or beer; manufacturing, healthcare and clinical </a:t>
            </a:r>
            <a:r>
              <a:rPr lang="en-GB" sz="1800">
                <a:solidFill>
                  <a:srgbClr val="202124"/>
                </a:solidFill>
                <a:latin typeface="Arial"/>
                <a:ea typeface="Arial"/>
                <a:cs typeface="Arial"/>
                <a:sym typeface="Arial"/>
              </a:rPr>
              <a:t>applications</a:t>
            </a:r>
            <a:r>
              <a:rPr b="0" lang="en-GB" sz="1800">
                <a:solidFill>
                  <a:srgbClr val="202124"/>
                </a:solidFill>
                <a:latin typeface="Arial"/>
                <a:ea typeface="Arial"/>
                <a:cs typeface="Arial"/>
                <a:sym typeface="Arial"/>
              </a:rPr>
              <a:t> such as blood chemistry; and many other </a:t>
            </a:r>
            <a:r>
              <a:rPr lang="en-GB" sz="1800">
                <a:solidFill>
                  <a:srgbClr val="202124"/>
                </a:solidFill>
                <a:latin typeface="Arial"/>
                <a:ea typeface="Arial"/>
                <a:cs typeface="Arial"/>
                <a:sym typeface="Arial"/>
              </a:rPr>
              <a:t>applications</a:t>
            </a:r>
            <a:r>
              <a:rPr b="0" lang="en-GB" sz="1900">
                <a:solidFill>
                  <a:srgbClr val="202124"/>
                </a:solidFill>
                <a:latin typeface="Arial"/>
                <a:ea typeface="Arial"/>
                <a:cs typeface="Arial"/>
                <a:sym typeface="Arial"/>
              </a:rPr>
              <a:t>.</a:t>
            </a:r>
            <a:endParaRPr b="0" sz="1900">
              <a:solidFill>
                <a:srgbClr val="202124"/>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t/>
            </a:r>
            <a:endParaRPr b="0" sz="2400">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t/>
            </a:r>
            <a:endParaRPr b="0" sz="2000">
              <a:solidFill>
                <a:srgbClr val="333333"/>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38"/>
          <p:cNvSpPr txBox="1"/>
          <p:nvPr>
            <p:ph type="title"/>
          </p:nvPr>
        </p:nvSpPr>
        <p:spPr>
          <a:xfrm>
            <a:off x="723900" y="361800"/>
            <a:ext cx="8420100" cy="48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dk1"/>
                </a:solidFill>
                <a:latin typeface="Arial"/>
                <a:ea typeface="Arial"/>
                <a:cs typeface="Arial"/>
                <a:sym typeface="Arial"/>
              </a:rPr>
              <a:t>     Uses of pH sensor in Integrated farming sensor system</a:t>
            </a:r>
            <a:endParaRPr sz="1900">
              <a:solidFill>
                <a:schemeClr val="dk1"/>
              </a:solidFill>
              <a:latin typeface="Arial"/>
              <a:ea typeface="Arial"/>
              <a:cs typeface="Arial"/>
              <a:sym typeface="Arial"/>
            </a:endParaRPr>
          </a:p>
          <a:p>
            <a:pPr indent="0" lvl="0" marL="0" rtl="0" algn="l">
              <a:spcBef>
                <a:spcPts val="0"/>
              </a:spcBef>
              <a:spcAft>
                <a:spcPts val="0"/>
              </a:spcAft>
              <a:buNone/>
            </a:pPr>
            <a:r>
              <a:t/>
            </a:r>
            <a:endParaRPr sz="1900">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rPr b="0" lang="en-GB" sz="1500">
                <a:solidFill>
                  <a:schemeClr val="dk1"/>
                </a:solidFill>
                <a:latin typeface="Arial"/>
                <a:ea typeface="Arial"/>
                <a:cs typeface="Arial"/>
                <a:sym typeface="Arial"/>
              </a:rPr>
              <a:t>•The availability of nutrients is as essential to plant. In optimizing a plant's growth potential and yielding highly productive harvests, it's imperative to have a deep and quantitative understanding of the soil conditions from which agricultural products come.</a:t>
            </a:r>
            <a:endParaRPr b="0" sz="1500">
              <a:solidFill>
                <a:schemeClr val="dk1"/>
              </a:solidFill>
              <a:latin typeface="Arial"/>
              <a:ea typeface="Arial"/>
              <a:cs typeface="Arial"/>
              <a:sym typeface="Arial"/>
            </a:endParaRPr>
          </a:p>
          <a:p>
            <a:pPr indent="0" lvl="0" marL="0" rtl="0" algn="l">
              <a:lnSpc>
                <a:spcPct val="90000"/>
              </a:lnSpc>
              <a:spcBef>
                <a:spcPts val="1000"/>
              </a:spcBef>
              <a:spcAft>
                <a:spcPts val="0"/>
              </a:spcAft>
              <a:buNone/>
            </a:pPr>
            <a:r>
              <a:rPr b="0" lang="en-GB" sz="1500">
                <a:solidFill>
                  <a:schemeClr val="dk1"/>
                </a:solidFill>
                <a:latin typeface="Arial"/>
                <a:ea typeface="Arial"/>
                <a:cs typeface="Arial"/>
                <a:sym typeface="Arial"/>
              </a:rPr>
              <a:t>•Soil content and quality is a key factor of crop health. Physically, soil material and density affects      water infiltration and retention. Chemically, pH of soil affects nutrient availability and uptake. Biologically, enzyme content and bacterial content relate to the ability of soil to recycle nutrients and resist disturbance. While some soil characteristics are permanent qualities of a soil, and therefore part of soil selection criteria, others can be controlled and optimized. The best way to start the process of improving soil health is by measuring soil using a soil pH sensor.</a:t>
            </a:r>
            <a:endParaRPr b="0" sz="1500">
              <a:solidFill>
                <a:schemeClr val="dk1"/>
              </a:solidFill>
              <a:latin typeface="Arial"/>
              <a:ea typeface="Arial"/>
              <a:cs typeface="Arial"/>
              <a:sym typeface="Arial"/>
            </a:endParaRPr>
          </a:p>
          <a:p>
            <a:pPr indent="0" lvl="0" marL="0" rtl="0" algn="l">
              <a:lnSpc>
                <a:spcPct val="90000"/>
              </a:lnSpc>
              <a:spcBef>
                <a:spcPts val="1000"/>
              </a:spcBef>
              <a:spcAft>
                <a:spcPts val="0"/>
              </a:spcAft>
              <a:buNone/>
            </a:pPr>
            <a:r>
              <a:rPr b="0" lang="en-GB" sz="1800">
                <a:solidFill>
                  <a:schemeClr val="dk1"/>
                </a:solidFill>
                <a:latin typeface="Arial"/>
                <a:ea typeface="Arial"/>
                <a:cs typeface="Arial"/>
                <a:sym typeface="Arial"/>
              </a:rPr>
              <a:t>•</a:t>
            </a:r>
            <a:r>
              <a:rPr b="0" lang="en-GB" sz="1500">
                <a:solidFill>
                  <a:schemeClr val="dk1"/>
                </a:solidFill>
                <a:latin typeface="Arial"/>
                <a:ea typeface="Arial"/>
                <a:cs typeface="Arial"/>
                <a:sym typeface="Arial"/>
              </a:rPr>
              <a:t>Using pH sensors provides critical feedback regarding soil nutrient deficiencies or the presence of unwanted chemicals. These sensors help smart agriculture monitor daily, weekly, monthly and annual fluctuations in soil pH and nutrient levels to continue to educate the agricultural industry.</a:t>
            </a:r>
            <a:endParaRPr b="0" sz="1500">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t/>
            </a:r>
            <a:endParaRPr b="0" sz="1800">
              <a:solidFill>
                <a:schemeClr val="dk1"/>
              </a:solidFill>
              <a:latin typeface="Arial"/>
              <a:ea typeface="Arial"/>
              <a:cs typeface="Arial"/>
              <a:sym typeface="Arial"/>
            </a:endParaRPr>
          </a:p>
          <a:p>
            <a:pPr indent="0" lvl="0" marL="0" rtl="0" algn="l">
              <a:spcBef>
                <a:spcPts val="0"/>
              </a:spcBef>
              <a:spcAft>
                <a:spcPts val="0"/>
              </a:spcAft>
              <a:buNone/>
            </a:pPr>
            <a:r>
              <a:t/>
            </a:r>
            <a:endParaRPr sz="19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39"/>
          <p:cNvSpPr txBox="1"/>
          <p:nvPr>
            <p:ph type="title"/>
          </p:nvPr>
        </p:nvSpPr>
        <p:spPr>
          <a:xfrm>
            <a:off x="723900" y="361800"/>
            <a:ext cx="7696200" cy="42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400">
                <a:solidFill>
                  <a:schemeClr val="dk1"/>
                </a:solidFill>
                <a:latin typeface="Arial"/>
                <a:ea typeface="Arial"/>
                <a:cs typeface="Arial"/>
                <a:sym typeface="Arial"/>
              </a:rPr>
              <a:t>         </a:t>
            </a:r>
            <a:r>
              <a:rPr lang="en-GB" sz="3000">
                <a:solidFill>
                  <a:schemeClr val="dk1"/>
                </a:solidFill>
                <a:latin typeface="Arial"/>
                <a:ea typeface="Arial"/>
                <a:cs typeface="Arial"/>
                <a:sym typeface="Arial"/>
              </a:rPr>
              <a:t>Components required</a:t>
            </a:r>
            <a:endParaRPr sz="3000">
              <a:solidFill>
                <a:schemeClr val="dk1"/>
              </a:solidFill>
              <a:latin typeface="Arial"/>
              <a:ea typeface="Arial"/>
              <a:cs typeface="Arial"/>
              <a:sym typeface="Arial"/>
            </a:endParaRPr>
          </a:p>
          <a:p>
            <a:pPr indent="0" lvl="0" marL="0" rtl="0" algn="l">
              <a:spcBef>
                <a:spcPts val="0"/>
              </a:spcBef>
              <a:spcAft>
                <a:spcPts val="0"/>
              </a:spcAft>
              <a:buNone/>
            </a:pPr>
            <a:r>
              <a:t/>
            </a:r>
            <a:endParaRPr sz="3000">
              <a:solidFill>
                <a:schemeClr val="dk1"/>
              </a:solidFill>
              <a:latin typeface="Arial"/>
              <a:ea typeface="Arial"/>
              <a:cs typeface="Arial"/>
              <a:sym typeface="Arial"/>
            </a:endParaRPr>
          </a:p>
          <a:p>
            <a:pPr indent="-400050" lvl="0" marL="457200" rtl="0" algn="l">
              <a:lnSpc>
                <a:spcPct val="90000"/>
              </a:lnSpc>
              <a:spcBef>
                <a:spcPts val="1000"/>
              </a:spcBef>
              <a:spcAft>
                <a:spcPts val="0"/>
              </a:spcAft>
              <a:buClr>
                <a:schemeClr val="dk1"/>
              </a:buClr>
              <a:buSzPts val="2700"/>
              <a:buFont typeface="Arial"/>
              <a:buChar char="●"/>
            </a:pPr>
            <a:r>
              <a:rPr b="0" lang="en-GB" sz="2700">
                <a:solidFill>
                  <a:schemeClr val="dk1"/>
                </a:solidFill>
                <a:latin typeface="Arial"/>
                <a:ea typeface="Arial"/>
                <a:cs typeface="Arial"/>
                <a:sym typeface="Arial"/>
              </a:rPr>
              <a:t>Proteus 8 professional</a:t>
            </a:r>
            <a:endParaRPr b="0" sz="2700">
              <a:solidFill>
                <a:schemeClr val="dk1"/>
              </a:solidFill>
              <a:latin typeface="Arial"/>
              <a:ea typeface="Arial"/>
              <a:cs typeface="Arial"/>
              <a:sym typeface="Arial"/>
            </a:endParaRPr>
          </a:p>
          <a:p>
            <a:pPr indent="-400050" lvl="0" marL="457200" rtl="0" algn="l">
              <a:lnSpc>
                <a:spcPct val="90000"/>
              </a:lnSpc>
              <a:spcBef>
                <a:spcPts val="0"/>
              </a:spcBef>
              <a:spcAft>
                <a:spcPts val="0"/>
              </a:spcAft>
              <a:buClr>
                <a:schemeClr val="dk1"/>
              </a:buClr>
              <a:buSzPts val="2700"/>
              <a:buFont typeface="Arial"/>
              <a:buChar char="●"/>
            </a:pPr>
            <a:r>
              <a:rPr b="0" lang="en-GB" sz="2700">
                <a:solidFill>
                  <a:schemeClr val="dk1"/>
                </a:solidFill>
                <a:latin typeface="Arial"/>
                <a:ea typeface="Arial"/>
                <a:cs typeface="Arial"/>
                <a:sym typeface="Arial"/>
              </a:rPr>
              <a:t>PIC16F877A   -  Microcontroller</a:t>
            </a:r>
            <a:endParaRPr b="0" sz="2700">
              <a:solidFill>
                <a:schemeClr val="dk1"/>
              </a:solidFill>
              <a:latin typeface="Arial"/>
              <a:ea typeface="Arial"/>
              <a:cs typeface="Arial"/>
              <a:sym typeface="Arial"/>
            </a:endParaRPr>
          </a:p>
          <a:p>
            <a:pPr indent="-400050" lvl="0" marL="457200" rtl="0" algn="l">
              <a:lnSpc>
                <a:spcPct val="90000"/>
              </a:lnSpc>
              <a:spcBef>
                <a:spcPts val="0"/>
              </a:spcBef>
              <a:spcAft>
                <a:spcPts val="0"/>
              </a:spcAft>
              <a:buClr>
                <a:schemeClr val="dk1"/>
              </a:buClr>
              <a:buSzPts val="2700"/>
              <a:buFont typeface="Arial"/>
              <a:buChar char="●"/>
            </a:pPr>
            <a:r>
              <a:rPr b="0" lang="en-GB" sz="2700">
                <a:solidFill>
                  <a:schemeClr val="dk1"/>
                </a:solidFill>
                <a:latin typeface="Arial"/>
                <a:ea typeface="Arial"/>
                <a:cs typeface="Arial"/>
                <a:sym typeface="Arial"/>
              </a:rPr>
              <a:t>POT-HG     	-  Potentiometer</a:t>
            </a:r>
            <a:endParaRPr b="0" sz="2700">
              <a:solidFill>
                <a:schemeClr val="dk1"/>
              </a:solidFill>
              <a:latin typeface="Arial"/>
              <a:ea typeface="Arial"/>
              <a:cs typeface="Arial"/>
              <a:sym typeface="Arial"/>
            </a:endParaRPr>
          </a:p>
          <a:p>
            <a:pPr indent="-400050" lvl="0" marL="457200" rtl="0" algn="l">
              <a:lnSpc>
                <a:spcPct val="90000"/>
              </a:lnSpc>
              <a:spcBef>
                <a:spcPts val="0"/>
              </a:spcBef>
              <a:spcAft>
                <a:spcPts val="0"/>
              </a:spcAft>
              <a:buClr>
                <a:schemeClr val="dk1"/>
              </a:buClr>
              <a:buSzPts val="2700"/>
              <a:buFont typeface="Arial"/>
              <a:buChar char="●"/>
            </a:pPr>
            <a:r>
              <a:rPr b="0" lang="en-GB" sz="2700">
                <a:solidFill>
                  <a:schemeClr val="dk1"/>
                </a:solidFill>
                <a:latin typeface="Arial"/>
                <a:ea typeface="Arial"/>
                <a:cs typeface="Arial"/>
                <a:sym typeface="Arial"/>
              </a:rPr>
              <a:t>LM016L     	     -  Alphanumeric LCD</a:t>
            </a:r>
            <a:endParaRPr b="0" sz="2700">
              <a:solidFill>
                <a:schemeClr val="dk1"/>
              </a:solidFill>
              <a:latin typeface="Arial"/>
              <a:ea typeface="Arial"/>
              <a:cs typeface="Arial"/>
              <a:sym typeface="Arial"/>
            </a:endParaRPr>
          </a:p>
          <a:p>
            <a:pPr indent="-400050" lvl="0" marL="457200" rtl="0" algn="l">
              <a:lnSpc>
                <a:spcPct val="90000"/>
              </a:lnSpc>
              <a:spcBef>
                <a:spcPts val="0"/>
              </a:spcBef>
              <a:spcAft>
                <a:spcPts val="0"/>
              </a:spcAft>
              <a:buClr>
                <a:schemeClr val="dk1"/>
              </a:buClr>
              <a:buSzPts val="2700"/>
              <a:buFont typeface="Arial"/>
              <a:buChar char="●"/>
            </a:pPr>
            <a:r>
              <a:rPr b="0" lang="en-GB" sz="2700">
                <a:solidFill>
                  <a:schemeClr val="dk1"/>
                </a:solidFill>
                <a:latin typeface="Arial"/>
                <a:ea typeface="Arial"/>
                <a:cs typeface="Arial"/>
                <a:sym typeface="Arial"/>
              </a:rPr>
              <a:t>RES             	-  10k Resistor</a:t>
            </a:r>
            <a:endParaRPr b="0" sz="2700">
              <a:solidFill>
                <a:schemeClr val="dk1"/>
              </a:solidFill>
              <a:latin typeface="Arial"/>
              <a:ea typeface="Arial"/>
              <a:cs typeface="Arial"/>
              <a:sym typeface="Arial"/>
            </a:endParaRPr>
          </a:p>
          <a:p>
            <a:pPr indent="0" lvl="0" marL="0" rtl="0" algn="l">
              <a:spcBef>
                <a:spcPts val="0"/>
              </a:spcBef>
              <a:spcAft>
                <a:spcPts val="0"/>
              </a:spcAft>
              <a:buNone/>
            </a:pPr>
            <a:r>
              <a:t/>
            </a:r>
            <a:endParaRPr sz="3000">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0"/>
          <p:cNvSpPr txBox="1"/>
          <p:nvPr>
            <p:ph type="title"/>
          </p:nvPr>
        </p:nvSpPr>
        <p:spPr>
          <a:xfrm>
            <a:off x="723900" y="361800"/>
            <a:ext cx="7696200" cy="46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400">
                <a:solidFill>
                  <a:schemeClr val="dk1"/>
                </a:solidFill>
                <a:latin typeface="Arial"/>
                <a:ea typeface="Arial"/>
                <a:cs typeface="Arial"/>
                <a:sym typeface="Arial"/>
              </a:rPr>
              <a:t>       </a:t>
            </a:r>
            <a:r>
              <a:rPr lang="en-GB" sz="3600">
                <a:solidFill>
                  <a:schemeClr val="dk1"/>
                </a:solidFill>
                <a:latin typeface="Arial"/>
                <a:ea typeface="Arial"/>
                <a:cs typeface="Arial"/>
                <a:sym typeface="Arial"/>
              </a:rPr>
              <a:t>      Circuit Diagram</a:t>
            </a:r>
            <a:endParaRPr sz="3600">
              <a:solidFill>
                <a:schemeClr val="dk1"/>
              </a:solidFill>
              <a:latin typeface="Arial"/>
              <a:ea typeface="Arial"/>
              <a:cs typeface="Arial"/>
              <a:sym typeface="Arial"/>
            </a:endParaRPr>
          </a:p>
          <a:p>
            <a:pPr indent="0" lvl="0" marL="0" rtl="0" algn="l">
              <a:spcBef>
                <a:spcPts val="0"/>
              </a:spcBef>
              <a:spcAft>
                <a:spcPts val="0"/>
              </a:spcAft>
              <a:buNone/>
            </a:pPr>
            <a:r>
              <a:t/>
            </a:r>
            <a:endParaRPr sz="4400">
              <a:solidFill>
                <a:schemeClr val="dk1"/>
              </a:solidFill>
              <a:latin typeface="Arial"/>
              <a:ea typeface="Arial"/>
              <a:cs typeface="Arial"/>
              <a:sym typeface="Arial"/>
            </a:endParaRPr>
          </a:p>
          <a:p>
            <a:pPr indent="0" lvl="0" marL="0" rtl="0" algn="l">
              <a:spcBef>
                <a:spcPts val="0"/>
              </a:spcBef>
              <a:spcAft>
                <a:spcPts val="0"/>
              </a:spcAft>
              <a:buNone/>
            </a:pPr>
            <a:r>
              <a:t/>
            </a:r>
            <a:endParaRPr sz="4400">
              <a:solidFill>
                <a:schemeClr val="dk1"/>
              </a:solidFill>
              <a:latin typeface="Arial"/>
              <a:ea typeface="Arial"/>
              <a:cs typeface="Arial"/>
              <a:sym typeface="Arial"/>
            </a:endParaRPr>
          </a:p>
        </p:txBody>
      </p:sp>
      <p:pic>
        <p:nvPicPr>
          <p:cNvPr id="889" name="Google Shape;889;p140"/>
          <p:cNvPicPr preferRelativeResize="0"/>
          <p:nvPr/>
        </p:nvPicPr>
        <p:blipFill>
          <a:blip r:embed="rId3">
            <a:alphaModFix/>
          </a:blip>
          <a:stretch>
            <a:fillRect/>
          </a:stretch>
        </p:blipFill>
        <p:spPr>
          <a:xfrm>
            <a:off x="982075" y="1198300"/>
            <a:ext cx="7696200" cy="3797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41"/>
          <p:cNvSpPr txBox="1"/>
          <p:nvPr>
            <p:ph type="title"/>
          </p:nvPr>
        </p:nvSpPr>
        <p:spPr>
          <a:xfrm>
            <a:off x="723900" y="361800"/>
            <a:ext cx="7696200" cy="47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 :-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endParaRPr/>
          </a:p>
        </p:txBody>
      </p:sp>
      <p:pic>
        <p:nvPicPr>
          <p:cNvPr id="895" name="Google Shape;895;p141"/>
          <p:cNvPicPr preferRelativeResize="0"/>
          <p:nvPr/>
        </p:nvPicPr>
        <p:blipFill>
          <a:blip r:embed="rId3">
            <a:alphaModFix/>
          </a:blip>
          <a:stretch>
            <a:fillRect/>
          </a:stretch>
        </p:blipFill>
        <p:spPr>
          <a:xfrm>
            <a:off x="1581325" y="1069250"/>
            <a:ext cx="6438124" cy="401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COMPONENTS REQUIRED: </a:t>
            </a:r>
            <a:endParaRPr/>
          </a:p>
          <a:p>
            <a:pPr indent="0" lvl="0" marL="0" rtl="0" algn="l">
              <a:spcBef>
                <a:spcPts val="0"/>
              </a:spcBef>
              <a:spcAft>
                <a:spcPts val="0"/>
              </a:spcAft>
              <a:buNone/>
            </a:pPr>
            <a:r>
              <a:t/>
            </a:r>
            <a:endParaRPr/>
          </a:p>
        </p:txBody>
      </p:sp>
      <p:sp>
        <p:nvSpPr>
          <p:cNvPr id="596" name="Google Shape;596;p88"/>
          <p:cNvSpPr txBox="1"/>
          <p:nvPr/>
        </p:nvSpPr>
        <p:spPr>
          <a:xfrm>
            <a:off x="837750" y="934500"/>
            <a:ext cx="78279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ontserrat"/>
              <a:buAutoNum type="arabicParenR"/>
            </a:pPr>
            <a:r>
              <a:rPr b="1" lang="en-GB" sz="1600" u="sng">
                <a:latin typeface="Times New Roman"/>
                <a:ea typeface="Times New Roman"/>
                <a:cs typeface="Times New Roman"/>
                <a:sym typeface="Times New Roman"/>
              </a:rPr>
              <a:t>Arduino UNO</a:t>
            </a:r>
            <a:r>
              <a:rPr lang="en-GB"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GB" sz="1600">
                <a:latin typeface="Times New Roman"/>
                <a:ea typeface="Times New Roman"/>
                <a:cs typeface="Times New Roman"/>
                <a:sym typeface="Times New Roman"/>
              </a:rPr>
              <a:t>Arduino Uno is a micro controller-based development board ATmega328P . It has 14 digital input/output pins ,6 analog inputs, a USB connector, and a reset button. It contains everything needed to support the microcontroller to perform various operations. It has a 32kb of flash memory to store the program that can be coded for the operation.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arenR"/>
            </a:pPr>
            <a:r>
              <a:rPr b="1" lang="en-GB" sz="1600" u="sng">
                <a:latin typeface="Times New Roman"/>
                <a:ea typeface="Times New Roman"/>
                <a:cs typeface="Times New Roman"/>
                <a:sym typeface="Times New Roman"/>
              </a:rPr>
              <a:t>Temperature sensor </a:t>
            </a:r>
            <a:endParaRPr b="1" sz="1600" u="sng">
              <a:latin typeface="Times New Roman"/>
              <a:ea typeface="Times New Roman"/>
              <a:cs typeface="Times New Roman"/>
              <a:sym typeface="Times New Roman"/>
            </a:endParaRPr>
          </a:p>
          <a:p>
            <a:pPr indent="0" lvl="0" marL="457200" rtl="0" algn="l">
              <a:spcBef>
                <a:spcPts val="0"/>
              </a:spcBef>
              <a:spcAft>
                <a:spcPts val="0"/>
              </a:spcAft>
              <a:buNone/>
            </a:pPr>
            <a:r>
              <a:rPr lang="en-GB" sz="1600">
                <a:latin typeface="Times New Roman"/>
                <a:ea typeface="Times New Roman"/>
                <a:cs typeface="Times New Roman"/>
                <a:sym typeface="Times New Roman"/>
              </a:rPr>
              <a:t>LM35 is an Integrated temperature sensor specially designed for measuring the surrounding temperature. the main advantage of this is the output is directly proportional to the surrounding temperature hence its accuracy is more compare to the thermistor. Its self heating is about 0.1 °C hence power consumed will be less.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arenR"/>
            </a:pPr>
            <a:r>
              <a:rPr b="1" lang="en-GB" sz="1600" u="sng">
                <a:latin typeface="Times New Roman"/>
                <a:ea typeface="Times New Roman"/>
                <a:cs typeface="Times New Roman"/>
                <a:sym typeface="Times New Roman"/>
              </a:rPr>
              <a:t>Soil Moisture Sensor</a:t>
            </a:r>
            <a:endParaRPr b="1" sz="1600" u="sng">
              <a:latin typeface="Times New Roman"/>
              <a:ea typeface="Times New Roman"/>
              <a:cs typeface="Times New Roman"/>
              <a:sym typeface="Times New Roman"/>
            </a:endParaRPr>
          </a:p>
          <a:p>
            <a:pPr indent="0" lvl="0" marL="457200" rtl="0" algn="l">
              <a:spcBef>
                <a:spcPts val="0"/>
              </a:spcBef>
              <a:spcAft>
                <a:spcPts val="0"/>
              </a:spcAft>
              <a:buNone/>
            </a:pPr>
            <a:r>
              <a:rPr lang="en-GB" sz="1600">
                <a:latin typeface="Times New Roman"/>
                <a:ea typeface="Times New Roman"/>
                <a:cs typeface="Times New Roman"/>
                <a:sym typeface="Times New Roman"/>
              </a:rPr>
              <a:t>Soil moistures sensors are mainly used for the volumetric analysis of the moisture present in the soil. Which helps in the suitable irrigation of plants. It increases the quality and yield of the crop, by providing the required amount of water using relays through microcontroller. </a:t>
            </a:r>
            <a:endParaRPr sz="1600">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42"/>
          <p:cNvSpPr txBox="1"/>
          <p:nvPr>
            <p:ph type="title"/>
          </p:nvPr>
        </p:nvSpPr>
        <p:spPr>
          <a:xfrm>
            <a:off x="723900" y="361800"/>
            <a:ext cx="7696200" cy="47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endParaRPr/>
          </a:p>
        </p:txBody>
      </p:sp>
      <p:pic>
        <p:nvPicPr>
          <p:cNvPr id="901" name="Google Shape;901;p142"/>
          <p:cNvPicPr preferRelativeResize="0"/>
          <p:nvPr/>
        </p:nvPicPr>
        <p:blipFill>
          <a:blip r:embed="rId3">
            <a:alphaModFix/>
          </a:blip>
          <a:stretch>
            <a:fillRect/>
          </a:stretch>
        </p:blipFill>
        <p:spPr>
          <a:xfrm>
            <a:off x="926550" y="543000"/>
            <a:ext cx="7991475" cy="4343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43"/>
          <p:cNvSpPr txBox="1"/>
          <p:nvPr>
            <p:ph type="title"/>
          </p:nvPr>
        </p:nvSpPr>
        <p:spPr>
          <a:xfrm>
            <a:off x="723900" y="361800"/>
            <a:ext cx="7696200" cy="50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07" name="Google Shape;907;p143"/>
          <p:cNvPicPr preferRelativeResize="0"/>
          <p:nvPr/>
        </p:nvPicPr>
        <p:blipFill>
          <a:blip r:embed="rId3">
            <a:alphaModFix/>
          </a:blip>
          <a:stretch>
            <a:fillRect/>
          </a:stretch>
        </p:blipFill>
        <p:spPr>
          <a:xfrm>
            <a:off x="1239425" y="239650"/>
            <a:ext cx="6812650" cy="4638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44"/>
          <p:cNvSpPr txBox="1"/>
          <p:nvPr>
            <p:ph type="title"/>
          </p:nvPr>
        </p:nvSpPr>
        <p:spPr>
          <a:xfrm>
            <a:off x="723900" y="361800"/>
            <a:ext cx="7696200" cy="44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t>Working</a:t>
            </a:r>
            <a:r>
              <a:rPr lang="en-GB"/>
              <a:t> of pH sensor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13" name="Google Shape;913;p144"/>
          <p:cNvPicPr preferRelativeResize="0"/>
          <p:nvPr/>
        </p:nvPicPr>
        <p:blipFill>
          <a:blip r:embed="rId3">
            <a:alphaModFix/>
          </a:blip>
          <a:stretch>
            <a:fillRect/>
          </a:stretch>
        </p:blipFill>
        <p:spPr>
          <a:xfrm>
            <a:off x="1683875" y="1102175"/>
            <a:ext cx="6205301" cy="38729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45"/>
          <p:cNvSpPr txBox="1"/>
          <p:nvPr>
            <p:ph type="title"/>
          </p:nvPr>
        </p:nvSpPr>
        <p:spPr>
          <a:xfrm>
            <a:off x="723900" y="1999050"/>
            <a:ext cx="769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9"/>
          <p:cNvSpPr txBox="1"/>
          <p:nvPr/>
        </p:nvSpPr>
        <p:spPr>
          <a:xfrm>
            <a:off x="1116975" y="441375"/>
            <a:ext cx="7755900" cy="389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u="sng">
                <a:latin typeface="Times New Roman"/>
                <a:ea typeface="Times New Roman"/>
                <a:cs typeface="Times New Roman"/>
                <a:sym typeface="Times New Roman"/>
              </a:rPr>
              <a:t>4) Humidity sensor</a:t>
            </a:r>
            <a:endParaRPr b="1" sz="1500" u="sng">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A humidity sensor measures moisture content present in the air. The amount of moisture present depends on the air temperature. The humidity changes with change in air temperature Which is important factor to increase the yield by looking into other surrounding parameters.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GB" sz="1500">
                <a:latin typeface="Times New Roman"/>
                <a:ea typeface="Times New Roman"/>
                <a:cs typeface="Times New Roman"/>
                <a:sym typeface="Times New Roman"/>
              </a:rPr>
              <a:t>5) </a:t>
            </a:r>
            <a:r>
              <a:rPr b="1" lang="en-GB" sz="1500" u="sng">
                <a:latin typeface="Times New Roman"/>
                <a:ea typeface="Times New Roman"/>
                <a:cs typeface="Times New Roman"/>
                <a:sym typeface="Times New Roman"/>
              </a:rPr>
              <a:t>pH Sensor</a:t>
            </a:r>
            <a:endParaRPr b="1" sz="1500" u="sng">
              <a:latin typeface="Times New Roman"/>
              <a:ea typeface="Times New Roman"/>
              <a:cs typeface="Times New Roman"/>
              <a:sym typeface="Times New Roman"/>
            </a:endParaRPr>
          </a:p>
          <a:p>
            <a:pPr indent="0" lvl="0" marL="0" rtl="0" algn="l">
              <a:spcBef>
                <a:spcPts val="0"/>
              </a:spcBef>
              <a:spcAft>
                <a:spcPts val="0"/>
              </a:spcAft>
              <a:buNone/>
            </a:pPr>
            <a:r>
              <a:rPr lang="en-GB" sz="1600">
                <a:latin typeface="Times New Roman"/>
                <a:ea typeface="Times New Roman"/>
                <a:cs typeface="Times New Roman"/>
                <a:sym typeface="Times New Roman"/>
              </a:rPr>
              <a:t>A pH sensor consist of electrodes which measures the concentration of hydrogen ions, which indicates whether the soil is acidic or alkaline.</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b="1" sz="1500" u="sng">
              <a:latin typeface="Times New Roman"/>
              <a:ea typeface="Times New Roman"/>
              <a:cs typeface="Times New Roman"/>
              <a:sym typeface="Times New Roman"/>
            </a:endParaRPr>
          </a:p>
          <a:p>
            <a:pPr indent="0" lvl="0" marL="0" rtl="0" algn="l">
              <a:spcBef>
                <a:spcPts val="0"/>
              </a:spcBef>
              <a:spcAft>
                <a:spcPts val="0"/>
              </a:spcAft>
              <a:buNone/>
            </a:pPr>
            <a:r>
              <a:rPr b="1" lang="en-GB" sz="1500" u="sng">
                <a:latin typeface="Times New Roman"/>
                <a:ea typeface="Times New Roman"/>
                <a:cs typeface="Times New Roman"/>
                <a:sym typeface="Times New Roman"/>
              </a:rPr>
              <a:t>6) AC MOTOR </a:t>
            </a:r>
            <a:endParaRPr b="1" sz="1500" u="sng">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An electric motor uses electric energy to produce mechanical </a:t>
            </a:r>
            <a:r>
              <a:rPr lang="en-GB" sz="1500">
                <a:latin typeface="Times New Roman"/>
                <a:ea typeface="Times New Roman"/>
                <a:cs typeface="Times New Roman"/>
                <a:sym typeface="Times New Roman"/>
              </a:rPr>
              <a:t>energy.</a:t>
            </a:r>
            <a:r>
              <a:rPr lang="en-GB"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GB" sz="1500" u="sng">
                <a:latin typeface="Times New Roman"/>
                <a:ea typeface="Times New Roman"/>
                <a:cs typeface="Times New Roman"/>
                <a:sym typeface="Times New Roman"/>
              </a:rPr>
              <a:t>7) Relay </a:t>
            </a:r>
            <a:endParaRPr b="1" sz="1500" u="sng">
              <a:latin typeface="Times New Roman"/>
              <a:ea typeface="Times New Roman"/>
              <a:cs typeface="Times New Roman"/>
              <a:sym typeface="Times New Roman"/>
            </a:endParaRPr>
          </a:p>
          <a:p>
            <a:pPr indent="0" lvl="0" marL="0" rtl="0" algn="l">
              <a:spcBef>
                <a:spcPts val="0"/>
              </a:spcBef>
              <a:spcAft>
                <a:spcPts val="0"/>
              </a:spcAft>
              <a:buNone/>
            </a:pPr>
            <a:r>
              <a:rPr lang="en-GB" sz="1500">
                <a:latin typeface="Times New Roman"/>
                <a:ea typeface="Times New Roman"/>
                <a:cs typeface="Times New Roman"/>
                <a:sym typeface="Times New Roman"/>
              </a:rPr>
              <a:t>A simple relay is used to open or close a circuit. It can energize and de-energize the system according to the inputs (typical to an actuator).</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CIRCUITS IN REVIEW 2:</a:t>
            </a:r>
            <a:endParaRPr/>
          </a:p>
        </p:txBody>
      </p:sp>
      <p:pic>
        <p:nvPicPr>
          <p:cNvPr id="607" name="Google Shape;607;p90"/>
          <p:cNvPicPr preferRelativeResize="0"/>
          <p:nvPr/>
        </p:nvPicPr>
        <p:blipFill>
          <a:blip r:embed="rId3">
            <a:alphaModFix/>
          </a:blip>
          <a:stretch>
            <a:fillRect/>
          </a:stretch>
        </p:blipFill>
        <p:spPr>
          <a:xfrm>
            <a:off x="1452675" y="1032775"/>
            <a:ext cx="5843220" cy="3536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91"/>
          <p:cNvPicPr preferRelativeResize="0"/>
          <p:nvPr/>
        </p:nvPicPr>
        <p:blipFill>
          <a:blip r:embed="rId3">
            <a:alphaModFix/>
          </a:blip>
          <a:stretch>
            <a:fillRect/>
          </a:stretch>
        </p:blipFill>
        <p:spPr>
          <a:xfrm>
            <a:off x="1199102" y="391050"/>
            <a:ext cx="6363075" cy="447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